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815" r:id="rId1"/>
  </p:sldMasterIdLst>
  <p:notesMasterIdLst>
    <p:notesMasterId r:id="rId42"/>
  </p:notesMasterIdLst>
  <p:sldIdLst>
    <p:sldId id="362" r:id="rId2"/>
    <p:sldId id="394" r:id="rId3"/>
    <p:sldId id="318" r:id="rId4"/>
    <p:sldId id="343" r:id="rId5"/>
    <p:sldId id="344" r:id="rId6"/>
    <p:sldId id="345" r:id="rId7"/>
    <p:sldId id="322" r:id="rId8"/>
    <p:sldId id="349" r:id="rId9"/>
    <p:sldId id="325" r:id="rId10"/>
    <p:sldId id="376" r:id="rId11"/>
    <p:sldId id="353" r:id="rId12"/>
    <p:sldId id="379" r:id="rId13"/>
    <p:sldId id="385" r:id="rId14"/>
    <p:sldId id="354" r:id="rId15"/>
    <p:sldId id="380" r:id="rId16"/>
    <p:sldId id="355" r:id="rId17"/>
    <p:sldId id="401" r:id="rId18"/>
    <p:sldId id="402" r:id="rId19"/>
    <p:sldId id="403" r:id="rId20"/>
    <p:sldId id="386" r:id="rId21"/>
    <p:sldId id="387" r:id="rId22"/>
    <p:sldId id="360" r:id="rId23"/>
    <p:sldId id="388" r:id="rId24"/>
    <p:sldId id="356" r:id="rId25"/>
    <p:sldId id="400" r:id="rId26"/>
    <p:sldId id="332" r:id="rId27"/>
    <p:sldId id="389" r:id="rId28"/>
    <p:sldId id="393" r:id="rId29"/>
    <p:sldId id="361" r:id="rId30"/>
    <p:sldId id="405" r:id="rId31"/>
    <p:sldId id="391" r:id="rId32"/>
    <p:sldId id="404" r:id="rId33"/>
    <p:sldId id="392" r:id="rId34"/>
    <p:sldId id="326" r:id="rId35"/>
    <p:sldId id="335" r:id="rId36"/>
    <p:sldId id="336" r:id="rId37"/>
    <p:sldId id="364" r:id="rId38"/>
    <p:sldId id="381" r:id="rId39"/>
    <p:sldId id="378" r:id="rId40"/>
    <p:sldId id="36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76981" autoAdjust="0"/>
  </p:normalViewPr>
  <p:slideViewPr>
    <p:cSldViewPr snapToGrid="0">
      <p:cViewPr varScale="1">
        <p:scale>
          <a:sx n="68" d="100"/>
          <a:sy n="68" d="100"/>
        </p:scale>
        <p:origin x="2088" y="48"/>
      </p:cViewPr>
      <p:guideLst/>
    </p:cSldViewPr>
  </p:slideViewPr>
  <p:outlineViewPr>
    <p:cViewPr>
      <p:scale>
        <a:sx n="33" d="100"/>
        <a:sy n="33" d="100"/>
      </p:scale>
      <p:origin x="0" y="-10386"/>
    </p:cViewPr>
  </p:outlineViewPr>
  <p:notesTextViewPr>
    <p:cViewPr>
      <p:scale>
        <a:sx n="3" d="2"/>
        <a:sy n="3" d="2"/>
      </p:scale>
      <p:origin x="0" y="0"/>
    </p:cViewPr>
  </p:notesTextViewPr>
  <p:sorterViewPr>
    <p:cViewPr>
      <p:scale>
        <a:sx n="90" d="100"/>
        <a:sy n="90" d="100"/>
      </p:scale>
      <p:origin x="0" y="-4374"/>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098D4-9679-417A-AEE0-535E9B776380}"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C2B06CAC-3A84-4364-A7FB-D6F03FE1E089}">
      <dgm:prSet/>
      <dgm:spPr/>
      <dgm:t>
        <a:bodyPr/>
        <a:lstStyle/>
        <a:p>
          <a:pPr rtl="0"/>
          <a:r>
            <a:rPr lang="en-US" dirty="0" smtClean="0"/>
            <a:t>Will use ABA Model Rules as framework</a:t>
          </a:r>
          <a:endParaRPr lang="en-US" dirty="0"/>
        </a:p>
      </dgm:t>
    </dgm:pt>
    <dgm:pt modelId="{991BE897-2B88-44E1-BE5F-4B4EF25771C6}" type="parTrans" cxnId="{FD427AEC-CC30-48F2-9CE2-DF5D41984F38}">
      <dgm:prSet/>
      <dgm:spPr/>
      <dgm:t>
        <a:bodyPr/>
        <a:lstStyle/>
        <a:p>
          <a:endParaRPr lang="en-US"/>
        </a:p>
      </dgm:t>
    </dgm:pt>
    <dgm:pt modelId="{B69D292C-F021-41B8-9AEC-6EC48EF7DA60}" type="sibTrans" cxnId="{FD427AEC-CC30-48F2-9CE2-DF5D41984F38}">
      <dgm:prSet/>
      <dgm:spPr/>
      <dgm:t>
        <a:bodyPr/>
        <a:lstStyle/>
        <a:p>
          <a:endParaRPr lang="en-US"/>
        </a:p>
      </dgm:t>
    </dgm:pt>
    <dgm:pt modelId="{87C451B5-DEF6-431A-A774-30D16772FB67}">
      <dgm:prSet/>
      <dgm:spPr/>
      <dgm:t>
        <a:bodyPr/>
        <a:lstStyle/>
        <a:p>
          <a:pPr rtl="0"/>
          <a:r>
            <a:rPr lang="en-US" dirty="0" smtClean="0"/>
            <a:t>49 states (not California) plus D.C. have ethics rules that follow format of Model Rules</a:t>
          </a:r>
          <a:endParaRPr lang="en-US" dirty="0"/>
        </a:p>
      </dgm:t>
    </dgm:pt>
    <dgm:pt modelId="{530B7DC6-0E52-4E32-9976-167D82AF785A}" type="parTrans" cxnId="{EEB7A7D1-3649-4A73-9A34-BA30ABC8A851}">
      <dgm:prSet/>
      <dgm:spPr/>
      <dgm:t>
        <a:bodyPr/>
        <a:lstStyle/>
        <a:p>
          <a:endParaRPr lang="en-US"/>
        </a:p>
      </dgm:t>
    </dgm:pt>
    <dgm:pt modelId="{800E9C0A-5562-4B9A-A347-85D5E7D83420}" type="sibTrans" cxnId="{EEB7A7D1-3649-4A73-9A34-BA30ABC8A851}">
      <dgm:prSet/>
      <dgm:spPr/>
      <dgm:t>
        <a:bodyPr/>
        <a:lstStyle/>
        <a:p>
          <a:endParaRPr lang="en-US"/>
        </a:p>
      </dgm:t>
    </dgm:pt>
    <dgm:pt modelId="{25FEE33F-8EFF-4BCD-9CA0-A549BB44F4FA}">
      <dgm:prSet/>
      <dgm:spPr/>
      <dgm:t>
        <a:bodyPr/>
        <a:lstStyle/>
        <a:p>
          <a:pPr rtl="0"/>
          <a:r>
            <a:rPr lang="en-US" dirty="0" smtClean="0"/>
            <a:t>39 states plus D.C. have adopted Model Rules’ comments for guidance</a:t>
          </a:r>
          <a:endParaRPr lang="en-US" dirty="0"/>
        </a:p>
      </dgm:t>
    </dgm:pt>
    <dgm:pt modelId="{C53CED5D-1E37-4F19-8167-F5F488596B15}" type="parTrans" cxnId="{0A85C0A8-50E4-4912-AF4A-8AA850976D53}">
      <dgm:prSet/>
      <dgm:spPr/>
      <dgm:t>
        <a:bodyPr/>
        <a:lstStyle/>
        <a:p>
          <a:endParaRPr lang="en-US"/>
        </a:p>
      </dgm:t>
    </dgm:pt>
    <dgm:pt modelId="{2D4854D8-4679-4793-B7DD-8B345E55E775}" type="sibTrans" cxnId="{0A85C0A8-50E4-4912-AF4A-8AA850976D53}">
      <dgm:prSet/>
      <dgm:spPr/>
      <dgm:t>
        <a:bodyPr/>
        <a:lstStyle/>
        <a:p>
          <a:endParaRPr lang="en-US"/>
        </a:p>
      </dgm:t>
    </dgm:pt>
    <dgm:pt modelId="{DA64435E-C78D-417D-985B-AA2F7480F3A6}">
      <dgm:prSet/>
      <dgm:spPr/>
      <dgm:t>
        <a:bodyPr/>
        <a:lstStyle/>
        <a:p>
          <a:pPr rtl="0"/>
          <a:r>
            <a:rPr lang="en-US" dirty="0" smtClean="0"/>
            <a:t>Important to check </a:t>
          </a:r>
          <a:r>
            <a:rPr lang="en-US" b="1" i="1" dirty="0" smtClean="0"/>
            <a:t>your</a:t>
          </a:r>
          <a:r>
            <a:rPr lang="en-US" dirty="0" smtClean="0"/>
            <a:t> state’s rules</a:t>
          </a:r>
          <a:endParaRPr lang="en-US" dirty="0"/>
        </a:p>
      </dgm:t>
    </dgm:pt>
    <dgm:pt modelId="{29732B06-04F5-4D18-9E71-7BFFF4CD3A20}" type="parTrans" cxnId="{B8D2BBBD-1A10-4EC7-AF10-043B9CFD330A}">
      <dgm:prSet/>
      <dgm:spPr/>
      <dgm:t>
        <a:bodyPr/>
        <a:lstStyle/>
        <a:p>
          <a:endParaRPr lang="en-US"/>
        </a:p>
      </dgm:t>
    </dgm:pt>
    <dgm:pt modelId="{92523CE3-9204-45E2-BF2A-3DBF7EBCA230}" type="sibTrans" cxnId="{B8D2BBBD-1A10-4EC7-AF10-043B9CFD330A}">
      <dgm:prSet/>
      <dgm:spPr/>
      <dgm:t>
        <a:bodyPr/>
        <a:lstStyle/>
        <a:p>
          <a:endParaRPr lang="en-US"/>
        </a:p>
      </dgm:t>
    </dgm:pt>
    <dgm:pt modelId="{532FFE6E-F58E-4089-9EBD-D1CF951A7F93}" type="pres">
      <dgm:prSet presAssocID="{40F098D4-9679-417A-AEE0-535E9B776380}" presName="linear" presStyleCnt="0">
        <dgm:presLayoutVars>
          <dgm:animLvl val="lvl"/>
          <dgm:resizeHandles val="exact"/>
        </dgm:presLayoutVars>
      </dgm:prSet>
      <dgm:spPr/>
      <dgm:t>
        <a:bodyPr/>
        <a:lstStyle/>
        <a:p>
          <a:endParaRPr lang="en-US"/>
        </a:p>
      </dgm:t>
    </dgm:pt>
    <dgm:pt modelId="{38A8091D-8815-451E-B6E7-B2D06AE2BBBD}" type="pres">
      <dgm:prSet presAssocID="{C2B06CAC-3A84-4364-A7FB-D6F03FE1E089}" presName="parentText" presStyleLbl="node1" presStyleIdx="0" presStyleCnt="4">
        <dgm:presLayoutVars>
          <dgm:chMax val="0"/>
          <dgm:bulletEnabled val="1"/>
        </dgm:presLayoutVars>
      </dgm:prSet>
      <dgm:spPr/>
      <dgm:t>
        <a:bodyPr/>
        <a:lstStyle/>
        <a:p>
          <a:endParaRPr lang="en-US"/>
        </a:p>
      </dgm:t>
    </dgm:pt>
    <dgm:pt modelId="{6C369C49-DD38-4529-8700-3BAFD4A80AAD}" type="pres">
      <dgm:prSet presAssocID="{B69D292C-F021-41B8-9AEC-6EC48EF7DA60}" presName="spacer" presStyleCnt="0"/>
      <dgm:spPr/>
    </dgm:pt>
    <dgm:pt modelId="{3F958A26-C449-4B0E-AAD9-68E8BEABFE56}" type="pres">
      <dgm:prSet presAssocID="{87C451B5-DEF6-431A-A774-30D16772FB67}" presName="parentText" presStyleLbl="node1" presStyleIdx="1" presStyleCnt="4">
        <dgm:presLayoutVars>
          <dgm:chMax val="0"/>
          <dgm:bulletEnabled val="1"/>
        </dgm:presLayoutVars>
      </dgm:prSet>
      <dgm:spPr/>
      <dgm:t>
        <a:bodyPr/>
        <a:lstStyle/>
        <a:p>
          <a:endParaRPr lang="en-US"/>
        </a:p>
      </dgm:t>
    </dgm:pt>
    <dgm:pt modelId="{BD59F5DE-6470-4F72-BFFC-D89A9FCEF273}" type="pres">
      <dgm:prSet presAssocID="{800E9C0A-5562-4B9A-A347-85D5E7D83420}" presName="spacer" presStyleCnt="0"/>
      <dgm:spPr/>
    </dgm:pt>
    <dgm:pt modelId="{0B87A6FC-EC22-48F0-A462-312108ED3A4B}" type="pres">
      <dgm:prSet presAssocID="{25FEE33F-8EFF-4BCD-9CA0-A549BB44F4FA}" presName="parentText" presStyleLbl="node1" presStyleIdx="2" presStyleCnt="4">
        <dgm:presLayoutVars>
          <dgm:chMax val="0"/>
          <dgm:bulletEnabled val="1"/>
        </dgm:presLayoutVars>
      </dgm:prSet>
      <dgm:spPr/>
      <dgm:t>
        <a:bodyPr/>
        <a:lstStyle/>
        <a:p>
          <a:endParaRPr lang="en-US"/>
        </a:p>
      </dgm:t>
    </dgm:pt>
    <dgm:pt modelId="{1FCFE83D-4937-4DE1-9F96-51170F62B60D}" type="pres">
      <dgm:prSet presAssocID="{2D4854D8-4679-4793-B7DD-8B345E55E775}" presName="spacer" presStyleCnt="0"/>
      <dgm:spPr/>
    </dgm:pt>
    <dgm:pt modelId="{34FA72C3-3A57-4513-9839-8E0347264346}" type="pres">
      <dgm:prSet presAssocID="{DA64435E-C78D-417D-985B-AA2F7480F3A6}" presName="parentText" presStyleLbl="node1" presStyleIdx="3" presStyleCnt="4">
        <dgm:presLayoutVars>
          <dgm:chMax val="0"/>
          <dgm:bulletEnabled val="1"/>
        </dgm:presLayoutVars>
      </dgm:prSet>
      <dgm:spPr/>
      <dgm:t>
        <a:bodyPr/>
        <a:lstStyle/>
        <a:p>
          <a:endParaRPr lang="en-US"/>
        </a:p>
      </dgm:t>
    </dgm:pt>
  </dgm:ptLst>
  <dgm:cxnLst>
    <dgm:cxn modelId="{8E0FC8A5-8B40-492F-B949-D59401756AE2}" type="presOf" srcId="{40F098D4-9679-417A-AEE0-535E9B776380}" destId="{532FFE6E-F58E-4089-9EBD-D1CF951A7F93}" srcOrd="0" destOrd="0" presId="urn:microsoft.com/office/officeart/2005/8/layout/vList2"/>
    <dgm:cxn modelId="{CD8BD465-8428-4EED-AAAE-22E18D60BE1E}" type="presOf" srcId="{C2B06CAC-3A84-4364-A7FB-D6F03FE1E089}" destId="{38A8091D-8815-451E-B6E7-B2D06AE2BBBD}" srcOrd="0" destOrd="0" presId="urn:microsoft.com/office/officeart/2005/8/layout/vList2"/>
    <dgm:cxn modelId="{B8D2BBBD-1A10-4EC7-AF10-043B9CFD330A}" srcId="{40F098D4-9679-417A-AEE0-535E9B776380}" destId="{DA64435E-C78D-417D-985B-AA2F7480F3A6}" srcOrd="3" destOrd="0" parTransId="{29732B06-04F5-4D18-9E71-7BFFF4CD3A20}" sibTransId="{92523CE3-9204-45E2-BF2A-3DBF7EBCA230}"/>
    <dgm:cxn modelId="{0A85C0A8-50E4-4912-AF4A-8AA850976D53}" srcId="{40F098D4-9679-417A-AEE0-535E9B776380}" destId="{25FEE33F-8EFF-4BCD-9CA0-A549BB44F4FA}" srcOrd="2" destOrd="0" parTransId="{C53CED5D-1E37-4F19-8167-F5F488596B15}" sibTransId="{2D4854D8-4679-4793-B7DD-8B345E55E775}"/>
    <dgm:cxn modelId="{EEB7A7D1-3649-4A73-9A34-BA30ABC8A851}" srcId="{40F098D4-9679-417A-AEE0-535E9B776380}" destId="{87C451B5-DEF6-431A-A774-30D16772FB67}" srcOrd="1" destOrd="0" parTransId="{530B7DC6-0E52-4E32-9976-167D82AF785A}" sibTransId="{800E9C0A-5562-4B9A-A347-85D5E7D83420}"/>
    <dgm:cxn modelId="{AA36BAA4-40BD-40E2-9780-79D31A2E91A6}" type="presOf" srcId="{25FEE33F-8EFF-4BCD-9CA0-A549BB44F4FA}" destId="{0B87A6FC-EC22-48F0-A462-312108ED3A4B}" srcOrd="0" destOrd="0" presId="urn:microsoft.com/office/officeart/2005/8/layout/vList2"/>
    <dgm:cxn modelId="{064E9C56-01F4-488B-B873-54B24995AB8B}" type="presOf" srcId="{87C451B5-DEF6-431A-A774-30D16772FB67}" destId="{3F958A26-C449-4B0E-AAD9-68E8BEABFE56}" srcOrd="0" destOrd="0" presId="urn:microsoft.com/office/officeart/2005/8/layout/vList2"/>
    <dgm:cxn modelId="{FD427AEC-CC30-48F2-9CE2-DF5D41984F38}" srcId="{40F098D4-9679-417A-AEE0-535E9B776380}" destId="{C2B06CAC-3A84-4364-A7FB-D6F03FE1E089}" srcOrd="0" destOrd="0" parTransId="{991BE897-2B88-44E1-BE5F-4B4EF25771C6}" sibTransId="{B69D292C-F021-41B8-9AEC-6EC48EF7DA60}"/>
    <dgm:cxn modelId="{187DBE90-89AF-423E-903F-E0CCAAF52382}" type="presOf" srcId="{DA64435E-C78D-417D-985B-AA2F7480F3A6}" destId="{34FA72C3-3A57-4513-9839-8E0347264346}" srcOrd="0" destOrd="0" presId="urn:microsoft.com/office/officeart/2005/8/layout/vList2"/>
    <dgm:cxn modelId="{AA186135-B669-4335-BEED-750151080C0B}" type="presParOf" srcId="{532FFE6E-F58E-4089-9EBD-D1CF951A7F93}" destId="{38A8091D-8815-451E-B6E7-B2D06AE2BBBD}" srcOrd="0" destOrd="0" presId="urn:microsoft.com/office/officeart/2005/8/layout/vList2"/>
    <dgm:cxn modelId="{74B9DCBA-2BC7-421F-B91A-57C3200250DB}" type="presParOf" srcId="{532FFE6E-F58E-4089-9EBD-D1CF951A7F93}" destId="{6C369C49-DD38-4529-8700-3BAFD4A80AAD}" srcOrd="1" destOrd="0" presId="urn:microsoft.com/office/officeart/2005/8/layout/vList2"/>
    <dgm:cxn modelId="{9D97574C-AC44-4F8F-9ED9-5AE2580DE626}" type="presParOf" srcId="{532FFE6E-F58E-4089-9EBD-D1CF951A7F93}" destId="{3F958A26-C449-4B0E-AAD9-68E8BEABFE56}" srcOrd="2" destOrd="0" presId="urn:microsoft.com/office/officeart/2005/8/layout/vList2"/>
    <dgm:cxn modelId="{139176AE-7455-4F79-B397-9F39DFB1E161}" type="presParOf" srcId="{532FFE6E-F58E-4089-9EBD-D1CF951A7F93}" destId="{BD59F5DE-6470-4F72-BFFC-D89A9FCEF273}" srcOrd="3" destOrd="0" presId="urn:microsoft.com/office/officeart/2005/8/layout/vList2"/>
    <dgm:cxn modelId="{F6A1D3C8-AE39-4A06-B31D-9BC435A88254}" type="presParOf" srcId="{532FFE6E-F58E-4089-9EBD-D1CF951A7F93}" destId="{0B87A6FC-EC22-48F0-A462-312108ED3A4B}" srcOrd="4" destOrd="0" presId="urn:microsoft.com/office/officeart/2005/8/layout/vList2"/>
    <dgm:cxn modelId="{95A678FF-1CFF-4632-8A4D-50D525F29CC4}" type="presParOf" srcId="{532FFE6E-F58E-4089-9EBD-D1CF951A7F93}" destId="{1FCFE83D-4937-4DE1-9F96-51170F62B60D}" srcOrd="5" destOrd="0" presId="urn:microsoft.com/office/officeart/2005/8/layout/vList2"/>
    <dgm:cxn modelId="{94308908-529A-4ACE-8C54-BA49A70297DC}" type="presParOf" srcId="{532FFE6E-F58E-4089-9EBD-D1CF951A7F93}" destId="{34FA72C3-3A57-4513-9839-8E034726434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1D24E3-47CB-47E6-A807-0CEF30012EBB}"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54677CC5-19FE-4B9B-8F60-F00B50A97CE7}">
      <dgm:prSet/>
      <dgm:spPr/>
      <dgm:t>
        <a:bodyPr/>
        <a:lstStyle/>
        <a:p>
          <a:pPr rtl="0"/>
          <a:r>
            <a:rPr lang="en-US" dirty="0" smtClean="0"/>
            <a:t>If you advise a larger healthcare provider, have you asked:</a:t>
          </a:r>
          <a:endParaRPr lang="en-US" dirty="0"/>
        </a:p>
      </dgm:t>
    </dgm:pt>
    <dgm:pt modelId="{ECE03EA6-612B-43A7-96B9-0E21AF5BEFDA}" type="parTrans" cxnId="{58A8BC75-5FA2-4698-8C64-988AD216053C}">
      <dgm:prSet/>
      <dgm:spPr/>
      <dgm:t>
        <a:bodyPr/>
        <a:lstStyle/>
        <a:p>
          <a:endParaRPr lang="en-US"/>
        </a:p>
      </dgm:t>
    </dgm:pt>
    <dgm:pt modelId="{8E560DCE-6D62-4A15-B500-59A3DF565675}" type="sibTrans" cxnId="{58A8BC75-5FA2-4698-8C64-988AD216053C}">
      <dgm:prSet/>
      <dgm:spPr/>
      <dgm:t>
        <a:bodyPr/>
        <a:lstStyle/>
        <a:p>
          <a:endParaRPr lang="en-US"/>
        </a:p>
      </dgm:t>
    </dgm:pt>
    <dgm:pt modelId="{44834B20-0B66-4A71-BDF8-B3A4C8B4096D}">
      <dgm:prSet/>
      <dgm:spPr/>
      <dgm:t>
        <a:bodyPr/>
        <a:lstStyle/>
        <a:p>
          <a:pPr rtl="0"/>
          <a:r>
            <a:rPr lang="en-US" dirty="0" smtClean="0"/>
            <a:t>Whether the client has IT security staff that could informally advise you on security?</a:t>
          </a:r>
          <a:endParaRPr lang="en-US" dirty="0"/>
        </a:p>
      </dgm:t>
    </dgm:pt>
    <dgm:pt modelId="{D4377561-CF7F-462C-A28A-26C4636436FB}" type="parTrans" cxnId="{2D9E1F0F-AE29-48CC-964D-1D7D841807D0}">
      <dgm:prSet/>
      <dgm:spPr/>
      <dgm:t>
        <a:bodyPr/>
        <a:lstStyle/>
        <a:p>
          <a:endParaRPr lang="en-US"/>
        </a:p>
      </dgm:t>
    </dgm:pt>
    <dgm:pt modelId="{89E72EF0-240D-470F-B107-970427D4782D}" type="sibTrans" cxnId="{2D9E1F0F-AE29-48CC-964D-1D7D841807D0}">
      <dgm:prSet/>
      <dgm:spPr/>
      <dgm:t>
        <a:bodyPr/>
        <a:lstStyle/>
        <a:p>
          <a:endParaRPr lang="en-US"/>
        </a:p>
      </dgm:t>
    </dgm:pt>
    <dgm:pt modelId="{75B730B6-F408-4AE8-B6A2-F409D77E5D47}">
      <dgm:prSet/>
      <dgm:spPr/>
      <dgm:t>
        <a:bodyPr/>
        <a:lstStyle/>
        <a:p>
          <a:pPr rtl="0"/>
          <a:r>
            <a:rPr lang="en-US" dirty="0" smtClean="0"/>
            <a:t>Whether the client operates a secure collaboration platform (e.g., SharePoint, Box), secure email platform, and/or secure texting platform in which your firm could participate for that client’s matters?</a:t>
          </a:r>
          <a:endParaRPr lang="en-US" dirty="0"/>
        </a:p>
      </dgm:t>
    </dgm:pt>
    <dgm:pt modelId="{E1F85A73-6030-417E-B9E9-C4760C0652BC}" type="parTrans" cxnId="{B4A6B433-3029-46BE-90E2-A528A00128A0}">
      <dgm:prSet/>
      <dgm:spPr/>
      <dgm:t>
        <a:bodyPr/>
        <a:lstStyle/>
        <a:p>
          <a:endParaRPr lang="en-US"/>
        </a:p>
      </dgm:t>
    </dgm:pt>
    <dgm:pt modelId="{F4964BDF-9446-41C8-A1E5-D2A718939029}" type="sibTrans" cxnId="{B4A6B433-3029-46BE-90E2-A528A00128A0}">
      <dgm:prSet/>
      <dgm:spPr/>
      <dgm:t>
        <a:bodyPr/>
        <a:lstStyle/>
        <a:p>
          <a:endParaRPr lang="en-US"/>
        </a:p>
      </dgm:t>
    </dgm:pt>
    <dgm:pt modelId="{ADA44A9E-165C-4859-9C9A-B9A927BA8205}">
      <dgm:prSet/>
      <dgm:spPr/>
      <dgm:t>
        <a:bodyPr/>
        <a:lstStyle/>
        <a:p>
          <a:pPr rtl="0"/>
          <a:r>
            <a:rPr lang="en-US" dirty="0" smtClean="0"/>
            <a:t>Whether the client has a list of approved mobile devices (e.g., encrypted USB keys) that may be used to move or store ePHI?</a:t>
          </a:r>
          <a:endParaRPr lang="en-US" dirty="0"/>
        </a:p>
      </dgm:t>
    </dgm:pt>
    <dgm:pt modelId="{38EDB482-EDB0-427E-B2EE-CF793021FF0B}" type="parTrans" cxnId="{888874FE-0337-42D1-8F1D-0422190A29F9}">
      <dgm:prSet/>
      <dgm:spPr/>
      <dgm:t>
        <a:bodyPr/>
        <a:lstStyle/>
        <a:p>
          <a:endParaRPr lang="en-US"/>
        </a:p>
      </dgm:t>
    </dgm:pt>
    <dgm:pt modelId="{62A2F36A-7C12-4EC4-88BC-B8490666FAE0}" type="sibTrans" cxnId="{888874FE-0337-42D1-8F1D-0422190A29F9}">
      <dgm:prSet/>
      <dgm:spPr/>
      <dgm:t>
        <a:bodyPr/>
        <a:lstStyle/>
        <a:p>
          <a:endParaRPr lang="en-US"/>
        </a:p>
      </dgm:t>
    </dgm:pt>
    <dgm:pt modelId="{62AF9D78-0F88-449E-AEA4-93276FB14DCD}" type="pres">
      <dgm:prSet presAssocID="{4C1D24E3-47CB-47E6-A807-0CEF30012EBB}" presName="linear" presStyleCnt="0">
        <dgm:presLayoutVars>
          <dgm:animLvl val="lvl"/>
          <dgm:resizeHandles val="exact"/>
        </dgm:presLayoutVars>
      </dgm:prSet>
      <dgm:spPr/>
      <dgm:t>
        <a:bodyPr/>
        <a:lstStyle/>
        <a:p>
          <a:endParaRPr lang="en-US"/>
        </a:p>
      </dgm:t>
    </dgm:pt>
    <dgm:pt modelId="{3D724025-B099-4766-BFE3-AAFB5806AF29}" type="pres">
      <dgm:prSet presAssocID="{54677CC5-19FE-4B9B-8F60-F00B50A97CE7}" presName="parentText" presStyleLbl="node1" presStyleIdx="0" presStyleCnt="1">
        <dgm:presLayoutVars>
          <dgm:chMax val="0"/>
          <dgm:bulletEnabled val="1"/>
        </dgm:presLayoutVars>
      </dgm:prSet>
      <dgm:spPr/>
      <dgm:t>
        <a:bodyPr/>
        <a:lstStyle/>
        <a:p>
          <a:endParaRPr lang="en-US"/>
        </a:p>
      </dgm:t>
    </dgm:pt>
    <dgm:pt modelId="{64092C23-2261-40F0-A087-647AA05E49BF}" type="pres">
      <dgm:prSet presAssocID="{54677CC5-19FE-4B9B-8F60-F00B50A97CE7}" presName="childText" presStyleLbl="revTx" presStyleIdx="0" presStyleCnt="1">
        <dgm:presLayoutVars>
          <dgm:bulletEnabled val="1"/>
        </dgm:presLayoutVars>
      </dgm:prSet>
      <dgm:spPr/>
      <dgm:t>
        <a:bodyPr/>
        <a:lstStyle/>
        <a:p>
          <a:endParaRPr lang="en-US"/>
        </a:p>
      </dgm:t>
    </dgm:pt>
  </dgm:ptLst>
  <dgm:cxnLst>
    <dgm:cxn modelId="{84EBDE16-76EF-4B70-8F3E-5B582A01DF67}" type="presOf" srcId="{54677CC5-19FE-4B9B-8F60-F00B50A97CE7}" destId="{3D724025-B099-4766-BFE3-AAFB5806AF29}" srcOrd="0" destOrd="0" presId="urn:microsoft.com/office/officeart/2005/8/layout/vList2"/>
    <dgm:cxn modelId="{87EE1AF4-F7FE-4845-A6A3-0C8D010DC0F4}" type="presOf" srcId="{4C1D24E3-47CB-47E6-A807-0CEF30012EBB}" destId="{62AF9D78-0F88-449E-AEA4-93276FB14DCD}" srcOrd="0" destOrd="0" presId="urn:microsoft.com/office/officeart/2005/8/layout/vList2"/>
    <dgm:cxn modelId="{E3FBE818-7B40-46A1-A099-983847F8B73F}" type="presOf" srcId="{44834B20-0B66-4A71-BDF8-B3A4C8B4096D}" destId="{64092C23-2261-40F0-A087-647AA05E49BF}" srcOrd="0" destOrd="0" presId="urn:microsoft.com/office/officeart/2005/8/layout/vList2"/>
    <dgm:cxn modelId="{B4A6B433-3029-46BE-90E2-A528A00128A0}" srcId="{54677CC5-19FE-4B9B-8F60-F00B50A97CE7}" destId="{75B730B6-F408-4AE8-B6A2-F409D77E5D47}" srcOrd="1" destOrd="0" parTransId="{E1F85A73-6030-417E-B9E9-C4760C0652BC}" sibTransId="{F4964BDF-9446-41C8-A1E5-D2A718939029}"/>
    <dgm:cxn modelId="{2D9E1F0F-AE29-48CC-964D-1D7D841807D0}" srcId="{54677CC5-19FE-4B9B-8F60-F00B50A97CE7}" destId="{44834B20-0B66-4A71-BDF8-B3A4C8B4096D}" srcOrd="0" destOrd="0" parTransId="{D4377561-CF7F-462C-A28A-26C4636436FB}" sibTransId="{89E72EF0-240D-470F-B107-970427D4782D}"/>
    <dgm:cxn modelId="{3BAA391B-3556-40C9-BB5B-9FDE526FF872}" type="presOf" srcId="{75B730B6-F408-4AE8-B6A2-F409D77E5D47}" destId="{64092C23-2261-40F0-A087-647AA05E49BF}" srcOrd="0" destOrd="1" presId="urn:microsoft.com/office/officeart/2005/8/layout/vList2"/>
    <dgm:cxn modelId="{58A8BC75-5FA2-4698-8C64-988AD216053C}" srcId="{4C1D24E3-47CB-47E6-A807-0CEF30012EBB}" destId="{54677CC5-19FE-4B9B-8F60-F00B50A97CE7}" srcOrd="0" destOrd="0" parTransId="{ECE03EA6-612B-43A7-96B9-0E21AF5BEFDA}" sibTransId="{8E560DCE-6D62-4A15-B500-59A3DF565675}"/>
    <dgm:cxn modelId="{888874FE-0337-42D1-8F1D-0422190A29F9}" srcId="{54677CC5-19FE-4B9B-8F60-F00B50A97CE7}" destId="{ADA44A9E-165C-4859-9C9A-B9A927BA8205}" srcOrd="2" destOrd="0" parTransId="{38EDB482-EDB0-427E-B2EE-CF793021FF0B}" sibTransId="{62A2F36A-7C12-4EC4-88BC-B8490666FAE0}"/>
    <dgm:cxn modelId="{D6DDAC06-6E99-4F11-9121-0658E110C5D1}" type="presOf" srcId="{ADA44A9E-165C-4859-9C9A-B9A927BA8205}" destId="{64092C23-2261-40F0-A087-647AA05E49BF}" srcOrd="0" destOrd="2" presId="urn:microsoft.com/office/officeart/2005/8/layout/vList2"/>
    <dgm:cxn modelId="{C38178A3-F279-4C74-988B-83A5425A09C4}" type="presParOf" srcId="{62AF9D78-0F88-449E-AEA4-93276FB14DCD}" destId="{3D724025-B099-4766-BFE3-AAFB5806AF29}" srcOrd="0" destOrd="0" presId="urn:microsoft.com/office/officeart/2005/8/layout/vList2"/>
    <dgm:cxn modelId="{587B504C-91F4-4F1C-BBC3-4E5AEFDC41EF}" type="presParOf" srcId="{62AF9D78-0F88-449E-AEA4-93276FB14DCD}" destId="{64092C23-2261-40F0-A087-647AA05E49B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D6B044-D967-4310-B7AF-D6CC91FB31A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0DA4A23-ABF8-4FF6-8135-0AE81265E957}">
      <dgm:prSet/>
      <dgm:spPr/>
      <dgm:t>
        <a:bodyPr/>
        <a:lstStyle/>
        <a:p>
          <a:pPr rtl="0"/>
          <a:r>
            <a:rPr lang="en-US" b="1" dirty="0" smtClean="0"/>
            <a:t>The Rule: </a:t>
          </a:r>
          <a:r>
            <a:rPr lang="en-US" dirty="0" smtClean="0"/>
            <a:t>Lawyers “must take reasonable precautions to prevent [communications] from coming into the hands of unintended recipients.” </a:t>
          </a:r>
          <a:endParaRPr lang="en-US" dirty="0"/>
        </a:p>
      </dgm:t>
    </dgm:pt>
    <dgm:pt modelId="{5344ECD4-E0E7-4079-B079-72D01B57FAFB}" type="parTrans" cxnId="{1814BAB9-BFEC-4D60-A5C4-EC09A35CA0E8}">
      <dgm:prSet/>
      <dgm:spPr/>
      <dgm:t>
        <a:bodyPr/>
        <a:lstStyle/>
        <a:p>
          <a:endParaRPr lang="en-US"/>
        </a:p>
      </dgm:t>
    </dgm:pt>
    <dgm:pt modelId="{A4062566-1E11-498A-B18A-041550D30E81}" type="sibTrans" cxnId="{1814BAB9-BFEC-4D60-A5C4-EC09A35CA0E8}">
      <dgm:prSet/>
      <dgm:spPr/>
      <dgm:t>
        <a:bodyPr/>
        <a:lstStyle/>
        <a:p>
          <a:endParaRPr lang="en-US"/>
        </a:p>
      </dgm:t>
    </dgm:pt>
    <dgm:pt modelId="{02D69A6F-DEF6-4C16-A48E-027A6832AF2D}">
      <dgm:prSet/>
      <dgm:spPr/>
      <dgm:t>
        <a:bodyPr/>
        <a:lstStyle/>
        <a:p>
          <a:pPr rtl="0"/>
          <a:r>
            <a:rPr lang="en-US" dirty="0" smtClean="0"/>
            <a:t>Extra security measures might be required in “special circumstances.” [Model Rule 1.6, cmt. 19]</a:t>
          </a:r>
          <a:endParaRPr lang="en-US" dirty="0"/>
        </a:p>
      </dgm:t>
    </dgm:pt>
    <dgm:pt modelId="{6F185587-485A-440C-A612-B6D3D82CA906}" type="parTrans" cxnId="{7367E66E-83BE-4FF4-B950-B6A5DDF14301}">
      <dgm:prSet/>
      <dgm:spPr/>
      <dgm:t>
        <a:bodyPr/>
        <a:lstStyle/>
        <a:p>
          <a:endParaRPr lang="en-US"/>
        </a:p>
      </dgm:t>
    </dgm:pt>
    <dgm:pt modelId="{AE204577-4629-488C-95F6-06993779FF25}" type="sibTrans" cxnId="{7367E66E-83BE-4FF4-B950-B6A5DDF14301}">
      <dgm:prSet/>
      <dgm:spPr/>
      <dgm:t>
        <a:bodyPr/>
        <a:lstStyle/>
        <a:p>
          <a:endParaRPr lang="en-US"/>
        </a:p>
      </dgm:t>
    </dgm:pt>
    <dgm:pt modelId="{5D73E836-9F7D-4C60-9B99-2092CB9264CD}">
      <dgm:prSet/>
      <dgm:spPr/>
      <dgm:t>
        <a:bodyPr/>
        <a:lstStyle/>
        <a:p>
          <a:pPr rtl="0"/>
          <a:r>
            <a:rPr lang="en-US" b="1" dirty="0" smtClean="0"/>
            <a:t>2017 ABA Opinion: </a:t>
          </a:r>
          <a:r>
            <a:rPr lang="en-US" dirty="0" smtClean="0"/>
            <a:t>Routine emails do not need encryption. But lawyers must determine, on a case-by-cases basis, whether encryption is reasonable for a particular situation. [Formal Opinion 477R]</a:t>
          </a:r>
          <a:endParaRPr lang="en-US" dirty="0"/>
        </a:p>
      </dgm:t>
    </dgm:pt>
    <dgm:pt modelId="{D43CF82A-6A35-4DD3-9B88-EDA341C1D934}" type="parTrans" cxnId="{64267F3F-D4AC-4FB6-AD99-EF7E486AFC66}">
      <dgm:prSet/>
      <dgm:spPr/>
      <dgm:t>
        <a:bodyPr/>
        <a:lstStyle/>
        <a:p>
          <a:endParaRPr lang="en-US"/>
        </a:p>
      </dgm:t>
    </dgm:pt>
    <dgm:pt modelId="{D08C533D-4C66-4A8D-A977-05AFDD2B9BC3}" type="sibTrans" cxnId="{64267F3F-D4AC-4FB6-AD99-EF7E486AFC66}">
      <dgm:prSet/>
      <dgm:spPr/>
      <dgm:t>
        <a:bodyPr/>
        <a:lstStyle/>
        <a:p>
          <a:endParaRPr lang="en-US"/>
        </a:p>
      </dgm:t>
    </dgm:pt>
    <dgm:pt modelId="{F2ACACB5-3387-4B32-96DE-776B4BDE2138}" type="pres">
      <dgm:prSet presAssocID="{54D6B044-D967-4310-B7AF-D6CC91FB31A5}" presName="diagram" presStyleCnt="0">
        <dgm:presLayoutVars>
          <dgm:chPref val="1"/>
          <dgm:dir/>
          <dgm:animOne val="branch"/>
          <dgm:animLvl val="lvl"/>
          <dgm:resizeHandles/>
        </dgm:presLayoutVars>
      </dgm:prSet>
      <dgm:spPr/>
      <dgm:t>
        <a:bodyPr/>
        <a:lstStyle/>
        <a:p>
          <a:endParaRPr lang="en-US"/>
        </a:p>
      </dgm:t>
    </dgm:pt>
    <dgm:pt modelId="{670B75A9-8FCE-45B7-904F-11AFAFC10CFB}" type="pres">
      <dgm:prSet presAssocID="{80DA4A23-ABF8-4FF6-8135-0AE81265E957}" presName="root" presStyleCnt="0"/>
      <dgm:spPr/>
    </dgm:pt>
    <dgm:pt modelId="{C2FA2649-2DC2-47B5-BBF7-C4DDF4682AEC}" type="pres">
      <dgm:prSet presAssocID="{80DA4A23-ABF8-4FF6-8135-0AE81265E957}" presName="rootComposite" presStyleCnt="0"/>
      <dgm:spPr/>
    </dgm:pt>
    <dgm:pt modelId="{DC729555-F2D5-448A-93E6-501566F09662}" type="pres">
      <dgm:prSet presAssocID="{80DA4A23-ABF8-4FF6-8135-0AE81265E957}" presName="rootText" presStyleLbl="node1" presStyleIdx="0" presStyleCnt="2" custScaleX="106321" custScaleY="126660"/>
      <dgm:spPr/>
      <dgm:t>
        <a:bodyPr/>
        <a:lstStyle/>
        <a:p>
          <a:endParaRPr lang="en-US"/>
        </a:p>
      </dgm:t>
    </dgm:pt>
    <dgm:pt modelId="{D51EB191-6669-42AC-AFA2-48692A3370B1}" type="pres">
      <dgm:prSet presAssocID="{80DA4A23-ABF8-4FF6-8135-0AE81265E957}" presName="rootConnector" presStyleLbl="node1" presStyleIdx="0" presStyleCnt="2"/>
      <dgm:spPr/>
      <dgm:t>
        <a:bodyPr/>
        <a:lstStyle/>
        <a:p>
          <a:endParaRPr lang="en-US"/>
        </a:p>
      </dgm:t>
    </dgm:pt>
    <dgm:pt modelId="{4BD334F8-7FB0-489A-8091-9BB693059B65}" type="pres">
      <dgm:prSet presAssocID="{80DA4A23-ABF8-4FF6-8135-0AE81265E957}" presName="childShape" presStyleCnt="0"/>
      <dgm:spPr/>
    </dgm:pt>
    <dgm:pt modelId="{25000E24-9FD0-424F-98C8-336059C92D83}" type="pres">
      <dgm:prSet presAssocID="{6F185587-485A-440C-A612-B6D3D82CA906}" presName="Name13" presStyleLbl="parChTrans1D2" presStyleIdx="0" presStyleCnt="1"/>
      <dgm:spPr/>
      <dgm:t>
        <a:bodyPr/>
        <a:lstStyle/>
        <a:p>
          <a:endParaRPr lang="en-US"/>
        </a:p>
      </dgm:t>
    </dgm:pt>
    <dgm:pt modelId="{844AF75E-AD45-4501-9048-897866B2D1A5}" type="pres">
      <dgm:prSet presAssocID="{02D69A6F-DEF6-4C16-A48E-027A6832AF2D}" presName="childText" presStyleLbl="bgAcc1" presStyleIdx="0" presStyleCnt="1">
        <dgm:presLayoutVars>
          <dgm:bulletEnabled val="1"/>
        </dgm:presLayoutVars>
      </dgm:prSet>
      <dgm:spPr/>
      <dgm:t>
        <a:bodyPr/>
        <a:lstStyle/>
        <a:p>
          <a:endParaRPr lang="en-US"/>
        </a:p>
      </dgm:t>
    </dgm:pt>
    <dgm:pt modelId="{B1334F5A-1C03-40CD-A83F-D15F9EE83FFD}" type="pres">
      <dgm:prSet presAssocID="{5D73E836-9F7D-4C60-9B99-2092CB9264CD}" presName="root" presStyleCnt="0"/>
      <dgm:spPr/>
    </dgm:pt>
    <dgm:pt modelId="{76905B23-4BFE-4623-8BAF-E4283AF5C282}" type="pres">
      <dgm:prSet presAssocID="{5D73E836-9F7D-4C60-9B99-2092CB9264CD}" presName="rootComposite" presStyleCnt="0"/>
      <dgm:spPr/>
    </dgm:pt>
    <dgm:pt modelId="{71465EB6-96A7-4853-A68C-CFA0E9710301}" type="pres">
      <dgm:prSet presAssocID="{5D73E836-9F7D-4C60-9B99-2092CB9264CD}" presName="rootText" presStyleLbl="node1" presStyleIdx="1" presStyleCnt="2" custScaleY="126622"/>
      <dgm:spPr/>
      <dgm:t>
        <a:bodyPr/>
        <a:lstStyle/>
        <a:p>
          <a:endParaRPr lang="en-US"/>
        </a:p>
      </dgm:t>
    </dgm:pt>
    <dgm:pt modelId="{0E2B9BC2-BCED-4818-BA73-B70B5B98B532}" type="pres">
      <dgm:prSet presAssocID="{5D73E836-9F7D-4C60-9B99-2092CB9264CD}" presName="rootConnector" presStyleLbl="node1" presStyleIdx="1" presStyleCnt="2"/>
      <dgm:spPr/>
      <dgm:t>
        <a:bodyPr/>
        <a:lstStyle/>
        <a:p>
          <a:endParaRPr lang="en-US"/>
        </a:p>
      </dgm:t>
    </dgm:pt>
    <dgm:pt modelId="{D746396C-6096-41AB-99FC-27DFCF5890A3}" type="pres">
      <dgm:prSet presAssocID="{5D73E836-9F7D-4C60-9B99-2092CB9264CD}" presName="childShape" presStyleCnt="0"/>
      <dgm:spPr/>
    </dgm:pt>
  </dgm:ptLst>
  <dgm:cxnLst>
    <dgm:cxn modelId="{1814BAB9-BFEC-4D60-A5C4-EC09A35CA0E8}" srcId="{54D6B044-D967-4310-B7AF-D6CC91FB31A5}" destId="{80DA4A23-ABF8-4FF6-8135-0AE81265E957}" srcOrd="0" destOrd="0" parTransId="{5344ECD4-E0E7-4079-B079-72D01B57FAFB}" sibTransId="{A4062566-1E11-498A-B18A-041550D30E81}"/>
    <dgm:cxn modelId="{7367E66E-83BE-4FF4-B950-B6A5DDF14301}" srcId="{80DA4A23-ABF8-4FF6-8135-0AE81265E957}" destId="{02D69A6F-DEF6-4C16-A48E-027A6832AF2D}" srcOrd="0" destOrd="0" parTransId="{6F185587-485A-440C-A612-B6D3D82CA906}" sibTransId="{AE204577-4629-488C-95F6-06993779FF25}"/>
    <dgm:cxn modelId="{B64B8256-D34F-4AE6-AC7B-9736174536FB}" type="presOf" srcId="{5D73E836-9F7D-4C60-9B99-2092CB9264CD}" destId="{0E2B9BC2-BCED-4818-BA73-B70B5B98B532}" srcOrd="1" destOrd="0" presId="urn:microsoft.com/office/officeart/2005/8/layout/hierarchy3"/>
    <dgm:cxn modelId="{CD93EEF7-6112-41D1-953F-8C3CC88D23CD}" type="presOf" srcId="{54D6B044-D967-4310-B7AF-D6CC91FB31A5}" destId="{F2ACACB5-3387-4B32-96DE-776B4BDE2138}" srcOrd="0" destOrd="0" presId="urn:microsoft.com/office/officeart/2005/8/layout/hierarchy3"/>
    <dgm:cxn modelId="{EC0E3187-652C-4EA9-B5D1-C9BA2E2FE74B}" type="presOf" srcId="{80DA4A23-ABF8-4FF6-8135-0AE81265E957}" destId="{D51EB191-6669-42AC-AFA2-48692A3370B1}" srcOrd="1" destOrd="0" presId="urn:microsoft.com/office/officeart/2005/8/layout/hierarchy3"/>
    <dgm:cxn modelId="{64267F3F-D4AC-4FB6-AD99-EF7E486AFC66}" srcId="{54D6B044-D967-4310-B7AF-D6CC91FB31A5}" destId="{5D73E836-9F7D-4C60-9B99-2092CB9264CD}" srcOrd="1" destOrd="0" parTransId="{D43CF82A-6A35-4DD3-9B88-EDA341C1D934}" sibTransId="{D08C533D-4C66-4A8D-A977-05AFDD2B9BC3}"/>
    <dgm:cxn modelId="{9A6C9688-D5A8-4578-AAA4-978098689485}" type="presOf" srcId="{6F185587-485A-440C-A612-B6D3D82CA906}" destId="{25000E24-9FD0-424F-98C8-336059C92D83}" srcOrd="0" destOrd="0" presId="urn:microsoft.com/office/officeart/2005/8/layout/hierarchy3"/>
    <dgm:cxn modelId="{87362EAE-E8C7-48A6-9B29-B87AE9B7C7D0}" type="presOf" srcId="{02D69A6F-DEF6-4C16-A48E-027A6832AF2D}" destId="{844AF75E-AD45-4501-9048-897866B2D1A5}" srcOrd="0" destOrd="0" presId="urn:microsoft.com/office/officeart/2005/8/layout/hierarchy3"/>
    <dgm:cxn modelId="{8177E972-A361-4BDC-86DA-D02B369646D9}" type="presOf" srcId="{80DA4A23-ABF8-4FF6-8135-0AE81265E957}" destId="{DC729555-F2D5-448A-93E6-501566F09662}" srcOrd="0" destOrd="0" presId="urn:microsoft.com/office/officeart/2005/8/layout/hierarchy3"/>
    <dgm:cxn modelId="{D33CD747-AAAB-45D4-9371-0FE18AB37B69}" type="presOf" srcId="{5D73E836-9F7D-4C60-9B99-2092CB9264CD}" destId="{71465EB6-96A7-4853-A68C-CFA0E9710301}" srcOrd="0" destOrd="0" presId="urn:microsoft.com/office/officeart/2005/8/layout/hierarchy3"/>
    <dgm:cxn modelId="{6094465E-02F7-4C55-A947-82E32752787D}" type="presParOf" srcId="{F2ACACB5-3387-4B32-96DE-776B4BDE2138}" destId="{670B75A9-8FCE-45B7-904F-11AFAFC10CFB}" srcOrd="0" destOrd="0" presId="urn:microsoft.com/office/officeart/2005/8/layout/hierarchy3"/>
    <dgm:cxn modelId="{122DCE25-1999-40DE-B087-1BBAA2198976}" type="presParOf" srcId="{670B75A9-8FCE-45B7-904F-11AFAFC10CFB}" destId="{C2FA2649-2DC2-47B5-BBF7-C4DDF4682AEC}" srcOrd="0" destOrd="0" presId="urn:microsoft.com/office/officeart/2005/8/layout/hierarchy3"/>
    <dgm:cxn modelId="{C5ADE06E-BC9E-4C41-A861-CE0C73547638}" type="presParOf" srcId="{C2FA2649-2DC2-47B5-BBF7-C4DDF4682AEC}" destId="{DC729555-F2D5-448A-93E6-501566F09662}" srcOrd="0" destOrd="0" presId="urn:microsoft.com/office/officeart/2005/8/layout/hierarchy3"/>
    <dgm:cxn modelId="{D72A9DE4-C2A8-4987-8D25-88E2850B0803}" type="presParOf" srcId="{C2FA2649-2DC2-47B5-BBF7-C4DDF4682AEC}" destId="{D51EB191-6669-42AC-AFA2-48692A3370B1}" srcOrd="1" destOrd="0" presId="urn:microsoft.com/office/officeart/2005/8/layout/hierarchy3"/>
    <dgm:cxn modelId="{134FA5BD-8F71-42EE-9A8C-BECAA16E8B22}" type="presParOf" srcId="{670B75A9-8FCE-45B7-904F-11AFAFC10CFB}" destId="{4BD334F8-7FB0-489A-8091-9BB693059B65}" srcOrd="1" destOrd="0" presId="urn:microsoft.com/office/officeart/2005/8/layout/hierarchy3"/>
    <dgm:cxn modelId="{0B7DD5C6-692A-4560-AA9E-0D250DC61485}" type="presParOf" srcId="{4BD334F8-7FB0-489A-8091-9BB693059B65}" destId="{25000E24-9FD0-424F-98C8-336059C92D83}" srcOrd="0" destOrd="0" presId="urn:microsoft.com/office/officeart/2005/8/layout/hierarchy3"/>
    <dgm:cxn modelId="{7B58A823-1511-4EF0-B609-DF6601C72767}" type="presParOf" srcId="{4BD334F8-7FB0-489A-8091-9BB693059B65}" destId="{844AF75E-AD45-4501-9048-897866B2D1A5}" srcOrd="1" destOrd="0" presId="urn:microsoft.com/office/officeart/2005/8/layout/hierarchy3"/>
    <dgm:cxn modelId="{C497A936-DC48-4203-8F3A-6F43E07AA04F}" type="presParOf" srcId="{F2ACACB5-3387-4B32-96DE-776B4BDE2138}" destId="{B1334F5A-1C03-40CD-A83F-D15F9EE83FFD}" srcOrd="1" destOrd="0" presId="urn:microsoft.com/office/officeart/2005/8/layout/hierarchy3"/>
    <dgm:cxn modelId="{D35A4D8C-13AD-431A-A85F-B2118C629F71}" type="presParOf" srcId="{B1334F5A-1C03-40CD-A83F-D15F9EE83FFD}" destId="{76905B23-4BFE-4623-8BAF-E4283AF5C282}" srcOrd="0" destOrd="0" presId="urn:microsoft.com/office/officeart/2005/8/layout/hierarchy3"/>
    <dgm:cxn modelId="{8336AEA9-7CAC-4CDA-A281-95526BBC1273}" type="presParOf" srcId="{76905B23-4BFE-4623-8BAF-E4283AF5C282}" destId="{71465EB6-96A7-4853-A68C-CFA0E9710301}" srcOrd="0" destOrd="0" presId="urn:microsoft.com/office/officeart/2005/8/layout/hierarchy3"/>
    <dgm:cxn modelId="{EDEEEDE2-34F9-4D1E-BC1E-F3487F69B541}" type="presParOf" srcId="{76905B23-4BFE-4623-8BAF-E4283AF5C282}" destId="{0E2B9BC2-BCED-4818-BA73-B70B5B98B532}" srcOrd="1" destOrd="0" presId="urn:microsoft.com/office/officeart/2005/8/layout/hierarchy3"/>
    <dgm:cxn modelId="{767E494D-F9BF-4CE3-9006-8CA93FB26940}" type="presParOf" srcId="{B1334F5A-1C03-40CD-A83F-D15F9EE83FFD}" destId="{D746396C-6096-41AB-99FC-27DFCF5890A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E63FA5-D6A3-46A1-A470-A52A943CC380}"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79DDBD5D-A928-4ED7-BCC0-1EBE563FCCB0}">
      <dgm:prSet/>
      <dgm:spPr/>
      <dgm:t>
        <a:bodyPr/>
        <a:lstStyle/>
        <a:p>
          <a:pPr rtl="0"/>
          <a:r>
            <a:rPr lang="en-US" dirty="0" smtClean="0"/>
            <a:t>Supervising lawyers must work to ensure that supervised lawyers and staff comply with ethical rules. [Model Rules 5.1(b)&amp;(c), 5.3(b)&amp;(c)]</a:t>
          </a:r>
          <a:endParaRPr lang="en-US" dirty="0"/>
        </a:p>
      </dgm:t>
    </dgm:pt>
    <dgm:pt modelId="{9DE4AE92-5CF3-49EA-9A36-E49022021E29}" type="parTrans" cxnId="{50A2E3F0-7D7D-4D71-AEF9-B739456D9479}">
      <dgm:prSet/>
      <dgm:spPr/>
      <dgm:t>
        <a:bodyPr/>
        <a:lstStyle/>
        <a:p>
          <a:endParaRPr lang="en-US"/>
        </a:p>
      </dgm:t>
    </dgm:pt>
    <dgm:pt modelId="{462E605C-1037-4198-B4B5-B9B75377F453}" type="sibTrans" cxnId="{50A2E3F0-7D7D-4D71-AEF9-B739456D9479}">
      <dgm:prSet/>
      <dgm:spPr/>
      <dgm:t>
        <a:bodyPr/>
        <a:lstStyle/>
        <a:p>
          <a:endParaRPr lang="en-US"/>
        </a:p>
      </dgm:t>
    </dgm:pt>
    <dgm:pt modelId="{89505A05-C339-4C02-B0C7-96A8E077D66C}">
      <dgm:prSet/>
      <dgm:spPr/>
      <dgm:t>
        <a:bodyPr/>
        <a:lstStyle/>
        <a:p>
          <a:pPr rtl="0"/>
          <a:r>
            <a:rPr lang="en-US" dirty="0" smtClean="0"/>
            <a:t>Train at start of employment &amp; annually</a:t>
          </a:r>
          <a:endParaRPr lang="en-US" dirty="0"/>
        </a:p>
      </dgm:t>
    </dgm:pt>
    <dgm:pt modelId="{BDF5267B-BEFB-4739-BDC7-858191E4BAB9}" type="parTrans" cxnId="{7CBD2A4A-32DD-434B-9172-F9571619EBAC}">
      <dgm:prSet/>
      <dgm:spPr/>
      <dgm:t>
        <a:bodyPr/>
        <a:lstStyle/>
        <a:p>
          <a:endParaRPr lang="en-US"/>
        </a:p>
      </dgm:t>
    </dgm:pt>
    <dgm:pt modelId="{85D09437-E2BC-4383-84ED-89ED8D0FB02A}" type="sibTrans" cxnId="{7CBD2A4A-32DD-434B-9172-F9571619EBAC}">
      <dgm:prSet/>
      <dgm:spPr/>
      <dgm:t>
        <a:bodyPr/>
        <a:lstStyle/>
        <a:p>
          <a:endParaRPr lang="en-US"/>
        </a:p>
      </dgm:t>
    </dgm:pt>
    <dgm:pt modelId="{3D2F4A97-FC23-4DBF-BDF0-693407F7970F}">
      <dgm:prSet/>
      <dgm:spPr/>
      <dgm:t>
        <a:bodyPr/>
        <a:lstStyle/>
        <a:p>
          <a:pPr rtl="0"/>
          <a:r>
            <a:rPr lang="en-US" dirty="0" smtClean="0"/>
            <a:t>Provide ongoing education</a:t>
          </a:r>
          <a:endParaRPr lang="en-US" dirty="0"/>
        </a:p>
      </dgm:t>
    </dgm:pt>
    <dgm:pt modelId="{0209E853-A228-4035-BDCD-B6EF70341091}" type="parTrans" cxnId="{9CDB9493-C355-4913-8E65-789F37A28B26}">
      <dgm:prSet/>
      <dgm:spPr/>
      <dgm:t>
        <a:bodyPr/>
        <a:lstStyle/>
        <a:p>
          <a:endParaRPr lang="en-US"/>
        </a:p>
      </dgm:t>
    </dgm:pt>
    <dgm:pt modelId="{E061A05D-AD88-4E73-A129-538F1AC0B6A9}" type="sibTrans" cxnId="{9CDB9493-C355-4913-8E65-789F37A28B26}">
      <dgm:prSet/>
      <dgm:spPr/>
      <dgm:t>
        <a:bodyPr/>
        <a:lstStyle/>
        <a:p>
          <a:endParaRPr lang="en-US"/>
        </a:p>
      </dgm:t>
    </dgm:pt>
    <dgm:pt modelId="{35B8599A-6EAC-411B-B3EF-91E601BEE4BB}">
      <dgm:prSet/>
      <dgm:spPr/>
      <dgm:t>
        <a:bodyPr/>
        <a:lstStyle/>
        <a:p>
          <a:pPr rtl="0"/>
          <a:r>
            <a:rPr lang="en-US" b="1" i="1" dirty="0" smtClean="0"/>
            <a:t>Document</a:t>
          </a:r>
          <a:r>
            <a:rPr lang="en-US" dirty="0" smtClean="0"/>
            <a:t> evidence of training and education</a:t>
          </a:r>
          <a:endParaRPr lang="en-US" dirty="0"/>
        </a:p>
      </dgm:t>
    </dgm:pt>
    <dgm:pt modelId="{8F883BE9-FD5C-4EB3-9CCE-2E4149191855}" type="parTrans" cxnId="{9ECD8DAC-FDD3-45B6-A379-72C502D4CC48}">
      <dgm:prSet/>
      <dgm:spPr/>
      <dgm:t>
        <a:bodyPr/>
        <a:lstStyle/>
        <a:p>
          <a:endParaRPr lang="en-US"/>
        </a:p>
      </dgm:t>
    </dgm:pt>
    <dgm:pt modelId="{408BBE03-C2EF-490E-91CA-24DDB8CCAEC0}" type="sibTrans" cxnId="{9ECD8DAC-FDD3-45B6-A379-72C502D4CC48}">
      <dgm:prSet/>
      <dgm:spPr/>
      <dgm:t>
        <a:bodyPr/>
        <a:lstStyle/>
        <a:p>
          <a:endParaRPr lang="en-US"/>
        </a:p>
      </dgm:t>
    </dgm:pt>
    <dgm:pt modelId="{E2077EDE-17C6-434E-97C9-5221E6CE6213}" type="pres">
      <dgm:prSet presAssocID="{9BE63FA5-D6A3-46A1-A470-A52A943CC380}" presName="linear" presStyleCnt="0">
        <dgm:presLayoutVars>
          <dgm:animLvl val="lvl"/>
          <dgm:resizeHandles val="exact"/>
        </dgm:presLayoutVars>
      </dgm:prSet>
      <dgm:spPr/>
      <dgm:t>
        <a:bodyPr/>
        <a:lstStyle/>
        <a:p>
          <a:endParaRPr lang="en-US"/>
        </a:p>
      </dgm:t>
    </dgm:pt>
    <dgm:pt modelId="{DDCFD518-7D70-4748-B253-6989CB79B199}" type="pres">
      <dgm:prSet presAssocID="{79DDBD5D-A928-4ED7-BCC0-1EBE563FCCB0}" presName="parentText" presStyleLbl="node1" presStyleIdx="0" presStyleCnt="1">
        <dgm:presLayoutVars>
          <dgm:chMax val="0"/>
          <dgm:bulletEnabled val="1"/>
        </dgm:presLayoutVars>
      </dgm:prSet>
      <dgm:spPr/>
      <dgm:t>
        <a:bodyPr/>
        <a:lstStyle/>
        <a:p>
          <a:endParaRPr lang="en-US"/>
        </a:p>
      </dgm:t>
    </dgm:pt>
    <dgm:pt modelId="{26372147-C8C4-400A-A85E-D5EF9BA45866}" type="pres">
      <dgm:prSet presAssocID="{79DDBD5D-A928-4ED7-BCC0-1EBE563FCCB0}" presName="childText" presStyleLbl="revTx" presStyleIdx="0" presStyleCnt="1">
        <dgm:presLayoutVars>
          <dgm:bulletEnabled val="1"/>
        </dgm:presLayoutVars>
      </dgm:prSet>
      <dgm:spPr/>
      <dgm:t>
        <a:bodyPr/>
        <a:lstStyle/>
        <a:p>
          <a:endParaRPr lang="en-US"/>
        </a:p>
      </dgm:t>
    </dgm:pt>
  </dgm:ptLst>
  <dgm:cxnLst>
    <dgm:cxn modelId="{11D871C1-F0F7-425D-8DF7-B50B6F12B523}" type="presOf" srcId="{79DDBD5D-A928-4ED7-BCC0-1EBE563FCCB0}" destId="{DDCFD518-7D70-4748-B253-6989CB79B199}" srcOrd="0" destOrd="0" presId="urn:microsoft.com/office/officeart/2005/8/layout/vList2"/>
    <dgm:cxn modelId="{BDEE72D7-04E7-41DD-A657-79D883785373}" type="presOf" srcId="{9BE63FA5-D6A3-46A1-A470-A52A943CC380}" destId="{E2077EDE-17C6-434E-97C9-5221E6CE6213}" srcOrd="0" destOrd="0" presId="urn:microsoft.com/office/officeart/2005/8/layout/vList2"/>
    <dgm:cxn modelId="{9ECD8DAC-FDD3-45B6-A379-72C502D4CC48}" srcId="{79DDBD5D-A928-4ED7-BCC0-1EBE563FCCB0}" destId="{35B8599A-6EAC-411B-B3EF-91E601BEE4BB}" srcOrd="2" destOrd="0" parTransId="{8F883BE9-FD5C-4EB3-9CCE-2E4149191855}" sibTransId="{408BBE03-C2EF-490E-91CA-24DDB8CCAEC0}"/>
    <dgm:cxn modelId="{5D550490-2B87-44A9-A933-AB455244001C}" type="presOf" srcId="{3D2F4A97-FC23-4DBF-BDF0-693407F7970F}" destId="{26372147-C8C4-400A-A85E-D5EF9BA45866}" srcOrd="0" destOrd="1" presId="urn:microsoft.com/office/officeart/2005/8/layout/vList2"/>
    <dgm:cxn modelId="{F0B00AEE-F788-46FD-93FD-D704E0C27511}" type="presOf" srcId="{89505A05-C339-4C02-B0C7-96A8E077D66C}" destId="{26372147-C8C4-400A-A85E-D5EF9BA45866}" srcOrd="0" destOrd="0" presId="urn:microsoft.com/office/officeart/2005/8/layout/vList2"/>
    <dgm:cxn modelId="{7CBD2A4A-32DD-434B-9172-F9571619EBAC}" srcId="{79DDBD5D-A928-4ED7-BCC0-1EBE563FCCB0}" destId="{89505A05-C339-4C02-B0C7-96A8E077D66C}" srcOrd="0" destOrd="0" parTransId="{BDF5267B-BEFB-4739-BDC7-858191E4BAB9}" sibTransId="{85D09437-E2BC-4383-84ED-89ED8D0FB02A}"/>
    <dgm:cxn modelId="{207379DA-0B59-49A4-8702-2CBF64D9F232}" type="presOf" srcId="{35B8599A-6EAC-411B-B3EF-91E601BEE4BB}" destId="{26372147-C8C4-400A-A85E-D5EF9BA45866}" srcOrd="0" destOrd="2" presId="urn:microsoft.com/office/officeart/2005/8/layout/vList2"/>
    <dgm:cxn modelId="{9CDB9493-C355-4913-8E65-789F37A28B26}" srcId="{79DDBD5D-A928-4ED7-BCC0-1EBE563FCCB0}" destId="{3D2F4A97-FC23-4DBF-BDF0-693407F7970F}" srcOrd="1" destOrd="0" parTransId="{0209E853-A228-4035-BDCD-B6EF70341091}" sibTransId="{E061A05D-AD88-4E73-A129-538F1AC0B6A9}"/>
    <dgm:cxn modelId="{50A2E3F0-7D7D-4D71-AEF9-B739456D9479}" srcId="{9BE63FA5-D6A3-46A1-A470-A52A943CC380}" destId="{79DDBD5D-A928-4ED7-BCC0-1EBE563FCCB0}" srcOrd="0" destOrd="0" parTransId="{9DE4AE92-5CF3-49EA-9A36-E49022021E29}" sibTransId="{462E605C-1037-4198-B4B5-B9B75377F453}"/>
    <dgm:cxn modelId="{6FE7A106-6778-4E76-9A24-AC1B818A12A0}" type="presParOf" srcId="{E2077EDE-17C6-434E-97C9-5221E6CE6213}" destId="{DDCFD518-7D70-4748-B253-6989CB79B199}" srcOrd="0" destOrd="0" presId="urn:microsoft.com/office/officeart/2005/8/layout/vList2"/>
    <dgm:cxn modelId="{9AE23022-4B84-4422-922D-49AC08F6F878}" type="presParOf" srcId="{E2077EDE-17C6-434E-97C9-5221E6CE6213}" destId="{26372147-C8C4-400A-A85E-D5EF9BA4586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BD8011-3D5F-450A-B853-FD1DACE209D7}"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US"/>
        </a:p>
      </dgm:t>
    </dgm:pt>
    <dgm:pt modelId="{2E0E25D1-230D-41EC-83ED-3233381D6872}">
      <dgm:prSet/>
      <dgm:spPr/>
      <dgm:t>
        <a:bodyPr/>
        <a:lstStyle/>
        <a:p>
          <a:pPr rtl="0"/>
          <a:r>
            <a:rPr lang="en-US" dirty="0" smtClean="0"/>
            <a:t>Managing attorneys have duty to implement measures to try to ensure that lawyers and staff comply with ethical rules. [Model Rules 5.1(a), 5.3(a)]</a:t>
          </a:r>
          <a:endParaRPr lang="en-US" dirty="0"/>
        </a:p>
      </dgm:t>
    </dgm:pt>
    <dgm:pt modelId="{E4311B00-02DA-4826-9E83-78E13B078756}" type="parTrans" cxnId="{F1936F97-875A-4DE5-A262-E50598F63725}">
      <dgm:prSet/>
      <dgm:spPr/>
      <dgm:t>
        <a:bodyPr/>
        <a:lstStyle/>
        <a:p>
          <a:endParaRPr lang="en-US"/>
        </a:p>
      </dgm:t>
    </dgm:pt>
    <dgm:pt modelId="{CE8FDA82-B97A-4275-A3F2-C858215BFEEF}" type="sibTrans" cxnId="{F1936F97-875A-4DE5-A262-E50598F63725}">
      <dgm:prSet/>
      <dgm:spPr/>
      <dgm:t>
        <a:bodyPr/>
        <a:lstStyle/>
        <a:p>
          <a:endParaRPr lang="en-US"/>
        </a:p>
      </dgm:t>
    </dgm:pt>
    <dgm:pt modelId="{5CC60A79-BE22-4ECD-AB20-925CD12D1DDA}">
      <dgm:prSet/>
      <dgm:spPr/>
      <dgm:t>
        <a:bodyPr/>
        <a:lstStyle/>
        <a:p>
          <a:pPr rtl="0"/>
          <a:r>
            <a:rPr lang="en-US" dirty="0" smtClean="0"/>
            <a:t>Make sure you include an incident response plan</a:t>
          </a:r>
          <a:endParaRPr lang="en-US" dirty="0"/>
        </a:p>
      </dgm:t>
    </dgm:pt>
    <dgm:pt modelId="{1B187CC3-9189-44F7-89BA-D7E7762C600B}" type="parTrans" cxnId="{3F766767-95F6-4462-A413-1C357004D4EB}">
      <dgm:prSet/>
      <dgm:spPr/>
      <dgm:t>
        <a:bodyPr/>
        <a:lstStyle/>
        <a:p>
          <a:endParaRPr lang="en-US"/>
        </a:p>
      </dgm:t>
    </dgm:pt>
    <dgm:pt modelId="{9BDB1B8E-C153-482B-82EB-9EB8D8E7E8B8}" type="sibTrans" cxnId="{3F766767-95F6-4462-A413-1C357004D4EB}">
      <dgm:prSet/>
      <dgm:spPr/>
      <dgm:t>
        <a:bodyPr/>
        <a:lstStyle/>
        <a:p>
          <a:endParaRPr lang="en-US"/>
        </a:p>
      </dgm:t>
    </dgm:pt>
    <dgm:pt modelId="{4901E8D1-776B-4DEB-AA35-E79E0B7AB6A8}" type="pres">
      <dgm:prSet presAssocID="{CBBD8011-3D5F-450A-B853-FD1DACE209D7}" presName="linear" presStyleCnt="0">
        <dgm:presLayoutVars>
          <dgm:animLvl val="lvl"/>
          <dgm:resizeHandles val="exact"/>
        </dgm:presLayoutVars>
      </dgm:prSet>
      <dgm:spPr/>
      <dgm:t>
        <a:bodyPr/>
        <a:lstStyle/>
        <a:p>
          <a:endParaRPr lang="en-US"/>
        </a:p>
      </dgm:t>
    </dgm:pt>
    <dgm:pt modelId="{A7937C7F-F47B-4F0C-9F28-71700D25324C}" type="pres">
      <dgm:prSet presAssocID="{2E0E25D1-230D-41EC-83ED-3233381D6872}" presName="parentText" presStyleLbl="node1" presStyleIdx="0" presStyleCnt="1">
        <dgm:presLayoutVars>
          <dgm:chMax val="0"/>
          <dgm:bulletEnabled val="1"/>
        </dgm:presLayoutVars>
      </dgm:prSet>
      <dgm:spPr/>
      <dgm:t>
        <a:bodyPr/>
        <a:lstStyle/>
        <a:p>
          <a:endParaRPr lang="en-US"/>
        </a:p>
      </dgm:t>
    </dgm:pt>
    <dgm:pt modelId="{6BBDCA0E-0B6D-4B84-AFF1-927B19EB0567}" type="pres">
      <dgm:prSet presAssocID="{2E0E25D1-230D-41EC-83ED-3233381D6872}" presName="childText" presStyleLbl="revTx" presStyleIdx="0" presStyleCnt="1">
        <dgm:presLayoutVars>
          <dgm:bulletEnabled val="1"/>
        </dgm:presLayoutVars>
      </dgm:prSet>
      <dgm:spPr/>
      <dgm:t>
        <a:bodyPr/>
        <a:lstStyle/>
        <a:p>
          <a:endParaRPr lang="en-US"/>
        </a:p>
      </dgm:t>
    </dgm:pt>
  </dgm:ptLst>
  <dgm:cxnLst>
    <dgm:cxn modelId="{E230597F-C3DD-4280-80D7-DDFE36EA1924}" type="presOf" srcId="{CBBD8011-3D5F-450A-B853-FD1DACE209D7}" destId="{4901E8D1-776B-4DEB-AA35-E79E0B7AB6A8}" srcOrd="0" destOrd="0" presId="urn:microsoft.com/office/officeart/2005/8/layout/vList2"/>
    <dgm:cxn modelId="{3F766767-95F6-4462-A413-1C357004D4EB}" srcId="{2E0E25D1-230D-41EC-83ED-3233381D6872}" destId="{5CC60A79-BE22-4ECD-AB20-925CD12D1DDA}" srcOrd="0" destOrd="0" parTransId="{1B187CC3-9189-44F7-89BA-D7E7762C600B}" sibTransId="{9BDB1B8E-C153-482B-82EB-9EB8D8E7E8B8}"/>
    <dgm:cxn modelId="{CC07E97E-DD14-48FA-8161-1036B4D9A59D}" type="presOf" srcId="{2E0E25D1-230D-41EC-83ED-3233381D6872}" destId="{A7937C7F-F47B-4F0C-9F28-71700D25324C}" srcOrd="0" destOrd="0" presId="urn:microsoft.com/office/officeart/2005/8/layout/vList2"/>
    <dgm:cxn modelId="{F1936F97-875A-4DE5-A262-E50598F63725}" srcId="{CBBD8011-3D5F-450A-B853-FD1DACE209D7}" destId="{2E0E25D1-230D-41EC-83ED-3233381D6872}" srcOrd="0" destOrd="0" parTransId="{E4311B00-02DA-4826-9E83-78E13B078756}" sibTransId="{CE8FDA82-B97A-4275-A3F2-C858215BFEEF}"/>
    <dgm:cxn modelId="{6614278E-56B7-4E61-BA38-0C1A3CD347C7}" type="presOf" srcId="{5CC60A79-BE22-4ECD-AB20-925CD12D1DDA}" destId="{6BBDCA0E-0B6D-4B84-AFF1-927B19EB0567}" srcOrd="0" destOrd="0" presId="urn:microsoft.com/office/officeart/2005/8/layout/vList2"/>
    <dgm:cxn modelId="{E9E6E0E0-BFCF-4482-82DC-6687D4A0897D}" type="presParOf" srcId="{4901E8D1-776B-4DEB-AA35-E79E0B7AB6A8}" destId="{A7937C7F-F47B-4F0C-9F28-71700D25324C}" srcOrd="0" destOrd="0" presId="urn:microsoft.com/office/officeart/2005/8/layout/vList2"/>
    <dgm:cxn modelId="{28630B59-A0E9-44F2-A3BD-2428D0F40E79}" type="presParOf" srcId="{4901E8D1-776B-4DEB-AA35-E79E0B7AB6A8}" destId="{6BBDCA0E-0B6D-4B84-AFF1-927B19EB056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8D0A99-B464-4334-8181-F3E7225CCA5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D6E5579-63C7-46F0-9090-B6838135A837}">
      <dgm:prSet/>
      <dgm:spPr/>
      <dgm:t>
        <a:bodyPr/>
        <a:lstStyle/>
        <a:p>
          <a:pPr rtl="0"/>
          <a:r>
            <a:rPr lang="en-US" dirty="0" smtClean="0"/>
            <a:t>Must make “reasonable efforts” to ensure that vendors keep information confidential [Model Rule 5.3, cmt 3]</a:t>
          </a:r>
          <a:endParaRPr lang="en-US" dirty="0"/>
        </a:p>
      </dgm:t>
    </dgm:pt>
    <dgm:pt modelId="{E4F6DA5C-6A56-4831-9CB4-4427E7421606}" type="parTrans" cxnId="{2E5391F8-7783-4A2C-9602-3D475918C839}">
      <dgm:prSet/>
      <dgm:spPr/>
      <dgm:t>
        <a:bodyPr/>
        <a:lstStyle/>
        <a:p>
          <a:endParaRPr lang="en-US"/>
        </a:p>
      </dgm:t>
    </dgm:pt>
    <dgm:pt modelId="{B6E47C85-13F4-4074-BC37-B457B64FD60D}" type="sibTrans" cxnId="{2E5391F8-7783-4A2C-9602-3D475918C839}">
      <dgm:prSet/>
      <dgm:spPr/>
      <dgm:t>
        <a:bodyPr/>
        <a:lstStyle/>
        <a:p>
          <a:endParaRPr lang="en-US"/>
        </a:p>
      </dgm:t>
    </dgm:pt>
    <dgm:pt modelId="{665AB7D8-20F3-492D-87A4-0B79B9F9F441}">
      <dgm:prSet/>
      <dgm:spPr/>
      <dgm:t>
        <a:bodyPr/>
        <a:lstStyle/>
        <a:p>
          <a:pPr rtl="0"/>
          <a:r>
            <a:rPr lang="en-US" dirty="0" smtClean="0"/>
            <a:t>What is </a:t>
          </a:r>
          <a:r>
            <a:rPr lang="en-US" b="1" i="1" dirty="0" smtClean="0"/>
            <a:t>reasonable</a:t>
          </a:r>
          <a:r>
            <a:rPr lang="en-US" dirty="0" smtClean="0"/>
            <a:t>? Depends on:</a:t>
          </a:r>
          <a:endParaRPr lang="en-US" dirty="0"/>
        </a:p>
      </dgm:t>
    </dgm:pt>
    <dgm:pt modelId="{07E777E4-9D4C-4238-8535-436BBF185FB2}" type="parTrans" cxnId="{1944DFE7-AE94-4EB4-9A8D-6B3F05C7592C}">
      <dgm:prSet/>
      <dgm:spPr/>
      <dgm:t>
        <a:bodyPr/>
        <a:lstStyle/>
        <a:p>
          <a:endParaRPr lang="en-US"/>
        </a:p>
      </dgm:t>
    </dgm:pt>
    <dgm:pt modelId="{C9EAC51E-9355-4820-A6F5-291781080529}" type="sibTrans" cxnId="{1944DFE7-AE94-4EB4-9A8D-6B3F05C7592C}">
      <dgm:prSet/>
      <dgm:spPr/>
      <dgm:t>
        <a:bodyPr/>
        <a:lstStyle/>
        <a:p>
          <a:endParaRPr lang="en-US"/>
        </a:p>
      </dgm:t>
    </dgm:pt>
    <dgm:pt modelId="{947F46D6-2FA2-4079-880B-75E6CFC52D7E}">
      <dgm:prSet/>
      <dgm:spPr/>
      <dgm:t>
        <a:bodyPr/>
        <a:lstStyle/>
        <a:p>
          <a:pPr rtl="0"/>
          <a:r>
            <a:rPr lang="en-US" dirty="0" smtClean="0"/>
            <a:t>Education, experience, and reputation of vendor</a:t>
          </a:r>
          <a:endParaRPr lang="en-US" dirty="0"/>
        </a:p>
      </dgm:t>
    </dgm:pt>
    <dgm:pt modelId="{6A719C55-DC99-4EFC-B9CB-8BCFEB4D0FC8}" type="parTrans" cxnId="{6A70DBFF-83B5-4303-A123-3DB719620A6E}">
      <dgm:prSet/>
      <dgm:spPr/>
      <dgm:t>
        <a:bodyPr/>
        <a:lstStyle/>
        <a:p>
          <a:endParaRPr lang="en-US"/>
        </a:p>
      </dgm:t>
    </dgm:pt>
    <dgm:pt modelId="{CB2367DC-7DD0-4D25-ADE8-7254B40E1A3C}" type="sibTrans" cxnId="{6A70DBFF-83B5-4303-A123-3DB719620A6E}">
      <dgm:prSet/>
      <dgm:spPr/>
      <dgm:t>
        <a:bodyPr/>
        <a:lstStyle/>
        <a:p>
          <a:endParaRPr lang="en-US"/>
        </a:p>
      </dgm:t>
    </dgm:pt>
    <dgm:pt modelId="{B0DB3310-A765-458C-98D7-E1A3EB97F062}">
      <dgm:prSet/>
      <dgm:spPr/>
      <dgm:t>
        <a:bodyPr/>
        <a:lstStyle/>
        <a:p>
          <a:pPr rtl="0"/>
          <a:r>
            <a:rPr lang="en-US" dirty="0" smtClean="0"/>
            <a:t>Nature of the services involved</a:t>
          </a:r>
          <a:endParaRPr lang="en-US" dirty="0"/>
        </a:p>
      </dgm:t>
    </dgm:pt>
    <dgm:pt modelId="{8B329004-3DCF-45DA-AC63-421D4E00D080}" type="parTrans" cxnId="{BD227925-C85D-442B-800F-2F2BB2BD9814}">
      <dgm:prSet/>
      <dgm:spPr/>
      <dgm:t>
        <a:bodyPr/>
        <a:lstStyle/>
        <a:p>
          <a:endParaRPr lang="en-US"/>
        </a:p>
      </dgm:t>
    </dgm:pt>
    <dgm:pt modelId="{D8D2CF89-96F1-4902-810B-F47C567D3463}" type="sibTrans" cxnId="{BD227925-C85D-442B-800F-2F2BB2BD9814}">
      <dgm:prSet/>
      <dgm:spPr/>
      <dgm:t>
        <a:bodyPr/>
        <a:lstStyle/>
        <a:p>
          <a:endParaRPr lang="en-US"/>
        </a:p>
      </dgm:t>
    </dgm:pt>
    <dgm:pt modelId="{71DC1555-B19C-4951-97C2-931DF9002D5D}">
      <dgm:prSet/>
      <dgm:spPr/>
      <dgm:t>
        <a:bodyPr/>
        <a:lstStyle/>
        <a:p>
          <a:pPr rtl="0"/>
          <a:r>
            <a:rPr lang="en-US" dirty="0" smtClean="0"/>
            <a:t>Terms of arrangement with vendor (and client)</a:t>
          </a:r>
          <a:endParaRPr lang="en-US" dirty="0"/>
        </a:p>
      </dgm:t>
    </dgm:pt>
    <dgm:pt modelId="{F93449B6-E457-455B-80B5-4E5CE6C66368}" type="parTrans" cxnId="{A29B949D-DF8C-4099-AA30-7D1B49AD59B7}">
      <dgm:prSet/>
      <dgm:spPr/>
      <dgm:t>
        <a:bodyPr/>
        <a:lstStyle/>
        <a:p>
          <a:endParaRPr lang="en-US"/>
        </a:p>
      </dgm:t>
    </dgm:pt>
    <dgm:pt modelId="{505981BA-A79D-4E03-82F4-F5E4B35AA437}" type="sibTrans" cxnId="{A29B949D-DF8C-4099-AA30-7D1B49AD59B7}">
      <dgm:prSet/>
      <dgm:spPr/>
      <dgm:t>
        <a:bodyPr/>
        <a:lstStyle/>
        <a:p>
          <a:endParaRPr lang="en-US"/>
        </a:p>
      </dgm:t>
    </dgm:pt>
    <dgm:pt modelId="{17C8CABB-A6EF-4CD6-BDB5-99C05FC1020F}">
      <dgm:prSet/>
      <dgm:spPr/>
      <dgm:t>
        <a:bodyPr/>
        <a:lstStyle/>
        <a:p>
          <a:pPr rtl="0"/>
          <a:r>
            <a:rPr lang="en-US" dirty="0" smtClean="0"/>
            <a:t>Applicable legal and ethical requirements</a:t>
          </a:r>
          <a:endParaRPr lang="en-US" dirty="0"/>
        </a:p>
      </dgm:t>
    </dgm:pt>
    <dgm:pt modelId="{14B58C55-F589-46A9-8936-DFD2A35C3863}" type="parTrans" cxnId="{82A65F3B-3BE2-4290-8236-9308BBBB3AFA}">
      <dgm:prSet/>
      <dgm:spPr/>
      <dgm:t>
        <a:bodyPr/>
        <a:lstStyle/>
        <a:p>
          <a:endParaRPr lang="en-US"/>
        </a:p>
      </dgm:t>
    </dgm:pt>
    <dgm:pt modelId="{7FF43317-5E1C-45E3-ACCF-D065803293DA}" type="sibTrans" cxnId="{82A65F3B-3BE2-4290-8236-9308BBBB3AFA}">
      <dgm:prSet/>
      <dgm:spPr/>
      <dgm:t>
        <a:bodyPr/>
        <a:lstStyle/>
        <a:p>
          <a:endParaRPr lang="en-US"/>
        </a:p>
      </dgm:t>
    </dgm:pt>
    <dgm:pt modelId="{D32665EC-308B-46F1-BBB3-8B99DB92E3D2}">
      <dgm:prSet/>
      <dgm:spPr/>
      <dgm:t>
        <a:bodyPr/>
        <a:lstStyle/>
        <a:p>
          <a:pPr rtl="0"/>
          <a:r>
            <a:rPr lang="en-US" dirty="0" smtClean="0"/>
            <a:t>Resource: ABA Vendor Contracting Project: Cybersecurity Checklist (Oct. 17, 2016)</a:t>
          </a:r>
          <a:endParaRPr lang="en-US" dirty="0"/>
        </a:p>
      </dgm:t>
    </dgm:pt>
    <dgm:pt modelId="{47C69E96-1EC1-4A6C-A2FD-FC09CB7AE080}" type="parTrans" cxnId="{5EE4162C-1C0A-4A65-8645-CED68BE9A2DC}">
      <dgm:prSet/>
      <dgm:spPr/>
      <dgm:t>
        <a:bodyPr/>
        <a:lstStyle/>
        <a:p>
          <a:endParaRPr lang="en-US"/>
        </a:p>
      </dgm:t>
    </dgm:pt>
    <dgm:pt modelId="{D5607A20-64BF-4D58-B572-A555144D73BE}" type="sibTrans" cxnId="{5EE4162C-1C0A-4A65-8645-CED68BE9A2DC}">
      <dgm:prSet/>
      <dgm:spPr/>
      <dgm:t>
        <a:bodyPr/>
        <a:lstStyle/>
        <a:p>
          <a:endParaRPr lang="en-US"/>
        </a:p>
      </dgm:t>
    </dgm:pt>
    <dgm:pt modelId="{C92CE67C-EFF6-4BEF-9186-F200EDDC36B1}" type="pres">
      <dgm:prSet presAssocID="{A08D0A99-B464-4334-8181-F3E7225CCA5D}" presName="linear" presStyleCnt="0">
        <dgm:presLayoutVars>
          <dgm:animLvl val="lvl"/>
          <dgm:resizeHandles val="exact"/>
        </dgm:presLayoutVars>
      </dgm:prSet>
      <dgm:spPr/>
      <dgm:t>
        <a:bodyPr/>
        <a:lstStyle/>
        <a:p>
          <a:endParaRPr lang="en-US"/>
        </a:p>
      </dgm:t>
    </dgm:pt>
    <dgm:pt modelId="{023CF90B-85BE-470B-B7CB-25FBBCDDDBF5}" type="pres">
      <dgm:prSet presAssocID="{1D6E5579-63C7-46F0-9090-B6838135A837}" presName="parentText" presStyleLbl="node1" presStyleIdx="0" presStyleCnt="3">
        <dgm:presLayoutVars>
          <dgm:chMax val="0"/>
          <dgm:bulletEnabled val="1"/>
        </dgm:presLayoutVars>
      </dgm:prSet>
      <dgm:spPr/>
      <dgm:t>
        <a:bodyPr/>
        <a:lstStyle/>
        <a:p>
          <a:endParaRPr lang="en-US"/>
        </a:p>
      </dgm:t>
    </dgm:pt>
    <dgm:pt modelId="{FA223629-F3E4-4CE7-A44E-9EB61D578827}" type="pres">
      <dgm:prSet presAssocID="{B6E47C85-13F4-4074-BC37-B457B64FD60D}" presName="spacer" presStyleCnt="0"/>
      <dgm:spPr/>
    </dgm:pt>
    <dgm:pt modelId="{EB8B2463-5BBD-470D-A6F8-A63A94BF7016}" type="pres">
      <dgm:prSet presAssocID="{665AB7D8-20F3-492D-87A4-0B79B9F9F441}" presName="parentText" presStyleLbl="node1" presStyleIdx="1" presStyleCnt="3">
        <dgm:presLayoutVars>
          <dgm:chMax val="0"/>
          <dgm:bulletEnabled val="1"/>
        </dgm:presLayoutVars>
      </dgm:prSet>
      <dgm:spPr/>
      <dgm:t>
        <a:bodyPr/>
        <a:lstStyle/>
        <a:p>
          <a:endParaRPr lang="en-US"/>
        </a:p>
      </dgm:t>
    </dgm:pt>
    <dgm:pt modelId="{BB889BB0-5440-48A0-8C66-00B93B650B9B}" type="pres">
      <dgm:prSet presAssocID="{665AB7D8-20F3-492D-87A4-0B79B9F9F441}" presName="childText" presStyleLbl="revTx" presStyleIdx="0" presStyleCnt="1">
        <dgm:presLayoutVars>
          <dgm:bulletEnabled val="1"/>
        </dgm:presLayoutVars>
      </dgm:prSet>
      <dgm:spPr/>
      <dgm:t>
        <a:bodyPr/>
        <a:lstStyle/>
        <a:p>
          <a:endParaRPr lang="en-US"/>
        </a:p>
      </dgm:t>
    </dgm:pt>
    <dgm:pt modelId="{D8AC7960-C02C-4E64-A07C-E807900D72AC}" type="pres">
      <dgm:prSet presAssocID="{D32665EC-308B-46F1-BBB3-8B99DB92E3D2}" presName="parentText" presStyleLbl="node1" presStyleIdx="2" presStyleCnt="3">
        <dgm:presLayoutVars>
          <dgm:chMax val="0"/>
          <dgm:bulletEnabled val="1"/>
        </dgm:presLayoutVars>
      </dgm:prSet>
      <dgm:spPr/>
      <dgm:t>
        <a:bodyPr/>
        <a:lstStyle/>
        <a:p>
          <a:endParaRPr lang="en-US"/>
        </a:p>
      </dgm:t>
    </dgm:pt>
  </dgm:ptLst>
  <dgm:cxnLst>
    <dgm:cxn modelId="{A29B949D-DF8C-4099-AA30-7D1B49AD59B7}" srcId="{665AB7D8-20F3-492D-87A4-0B79B9F9F441}" destId="{71DC1555-B19C-4951-97C2-931DF9002D5D}" srcOrd="2" destOrd="0" parTransId="{F93449B6-E457-455B-80B5-4E5CE6C66368}" sibTransId="{505981BA-A79D-4E03-82F4-F5E4B35AA437}"/>
    <dgm:cxn modelId="{6925C490-8604-4778-AF5A-6955EEBCAF9D}" type="presOf" srcId="{B0DB3310-A765-458C-98D7-E1A3EB97F062}" destId="{BB889BB0-5440-48A0-8C66-00B93B650B9B}" srcOrd="0" destOrd="1" presId="urn:microsoft.com/office/officeart/2005/8/layout/vList2"/>
    <dgm:cxn modelId="{2E5391F8-7783-4A2C-9602-3D475918C839}" srcId="{A08D0A99-B464-4334-8181-F3E7225CCA5D}" destId="{1D6E5579-63C7-46F0-9090-B6838135A837}" srcOrd="0" destOrd="0" parTransId="{E4F6DA5C-6A56-4831-9CB4-4427E7421606}" sibTransId="{B6E47C85-13F4-4074-BC37-B457B64FD60D}"/>
    <dgm:cxn modelId="{ABD7DF67-FBCA-4C7A-AF75-BF77465D8FB4}" type="presOf" srcId="{A08D0A99-B464-4334-8181-F3E7225CCA5D}" destId="{C92CE67C-EFF6-4BEF-9186-F200EDDC36B1}" srcOrd="0" destOrd="0" presId="urn:microsoft.com/office/officeart/2005/8/layout/vList2"/>
    <dgm:cxn modelId="{82A65F3B-3BE2-4290-8236-9308BBBB3AFA}" srcId="{665AB7D8-20F3-492D-87A4-0B79B9F9F441}" destId="{17C8CABB-A6EF-4CD6-BDB5-99C05FC1020F}" srcOrd="3" destOrd="0" parTransId="{14B58C55-F589-46A9-8936-DFD2A35C3863}" sibTransId="{7FF43317-5E1C-45E3-ACCF-D065803293DA}"/>
    <dgm:cxn modelId="{BD227925-C85D-442B-800F-2F2BB2BD9814}" srcId="{665AB7D8-20F3-492D-87A4-0B79B9F9F441}" destId="{B0DB3310-A765-458C-98D7-E1A3EB97F062}" srcOrd="1" destOrd="0" parTransId="{8B329004-3DCF-45DA-AC63-421D4E00D080}" sibTransId="{D8D2CF89-96F1-4902-810B-F47C567D3463}"/>
    <dgm:cxn modelId="{940523AA-FEFA-4E10-A2E0-90BC83B00F6B}" type="presOf" srcId="{71DC1555-B19C-4951-97C2-931DF9002D5D}" destId="{BB889BB0-5440-48A0-8C66-00B93B650B9B}" srcOrd="0" destOrd="2" presId="urn:microsoft.com/office/officeart/2005/8/layout/vList2"/>
    <dgm:cxn modelId="{1FBA2E50-85A4-4F50-8C71-DDF66EAE24D9}" type="presOf" srcId="{665AB7D8-20F3-492D-87A4-0B79B9F9F441}" destId="{EB8B2463-5BBD-470D-A6F8-A63A94BF7016}" srcOrd="0" destOrd="0" presId="urn:microsoft.com/office/officeart/2005/8/layout/vList2"/>
    <dgm:cxn modelId="{6A70DBFF-83B5-4303-A123-3DB719620A6E}" srcId="{665AB7D8-20F3-492D-87A4-0B79B9F9F441}" destId="{947F46D6-2FA2-4079-880B-75E6CFC52D7E}" srcOrd="0" destOrd="0" parTransId="{6A719C55-DC99-4EFC-B9CB-8BCFEB4D0FC8}" sibTransId="{CB2367DC-7DD0-4D25-ADE8-7254B40E1A3C}"/>
    <dgm:cxn modelId="{1944DFE7-AE94-4EB4-9A8D-6B3F05C7592C}" srcId="{A08D0A99-B464-4334-8181-F3E7225CCA5D}" destId="{665AB7D8-20F3-492D-87A4-0B79B9F9F441}" srcOrd="1" destOrd="0" parTransId="{07E777E4-9D4C-4238-8535-436BBF185FB2}" sibTransId="{C9EAC51E-9355-4820-A6F5-291781080529}"/>
    <dgm:cxn modelId="{5EE4162C-1C0A-4A65-8645-CED68BE9A2DC}" srcId="{A08D0A99-B464-4334-8181-F3E7225CCA5D}" destId="{D32665EC-308B-46F1-BBB3-8B99DB92E3D2}" srcOrd="2" destOrd="0" parTransId="{47C69E96-1EC1-4A6C-A2FD-FC09CB7AE080}" sibTransId="{D5607A20-64BF-4D58-B572-A555144D73BE}"/>
    <dgm:cxn modelId="{C3647EF2-5A22-4FB1-8A57-9345CD9864C3}" type="presOf" srcId="{1D6E5579-63C7-46F0-9090-B6838135A837}" destId="{023CF90B-85BE-470B-B7CB-25FBBCDDDBF5}" srcOrd="0" destOrd="0" presId="urn:microsoft.com/office/officeart/2005/8/layout/vList2"/>
    <dgm:cxn modelId="{D1DC15B4-69B2-49AC-A771-672FE75C4E86}" type="presOf" srcId="{D32665EC-308B-46F1-BBB3-8B99DB92E3D2}" destId="{D8AC7960-C02C-4E64-A07C-E807900D72AC}" srcOrd="0" destOrd="0" presId="urn:microsoft.com/office/officeart/2005/8/layout/vList2"/>
    <dgm:cxn modelId="{D9415760-0FCB-477D-86F1-6BE8C2EB3702}" type="presOf" srcId="{17C8CABB-A6EF-4CD6-BDB5-99C05FC1020F}" destId="{BB889BB0-5440-48A0-8C66-00B93B650B9B}" srcOrd="0" destOrd="3" presId="urn:microsoft.com/office/officeart/2005/8/layout/vList2"/>
    <dgm:cxn modelId="{4688F64D-A8EC-46CA-AA80-CEE25E5FF0B2}" type="presOf" srcId="{947F46D6-2FA2-4079-880B-75E6CFC52D7E}" destId="{BB889BB0-5440-48A0-8C66-00B93B650B9B}" srcOrd="0" destOrd="0" presId="urn:microsoft.com/office/officeart/2005/8/layout/vList2"/>
    <dgm:cxn modelId="{635F65F0-A4E7-484E-8310-AE998AAAA5FE}" type="presParOf" srcId="{C92CE67C-EFF6-4BEF-9186-F200EDDC36B1}" destId="{023CF90B-85BE-470B-B7CB-25FBBCDDDBF5}" srcOrd="0" destOrd="0" presId="urn:microsoft.com/office/officeart/2005/8/layout/vList2"/>
    <dgm:cxn modelId="{CDC8D107-F4B8-446F-8CC8-C858188F4B85}" type="presParOf" srcId="{C92CE67C-EFF6-4BEF-9186-F200EDDC36B1}" destId="{FA223629-F3E4-4CE7-A44E-9EB61D578827}" srcOrd="1" destOrd="0" presId="urn:microsoft.com/office/officeart/2005/8/layout/vList2"/>
    <dgm:cxn modelId="{FDC39BFE-958B-49B1-8BC9-7A3CD3A47370}" type="presParOf" srcId="{C92CE67C-EFF6-4BEF-9186-F200EDDC36B1}" destId="{EB8B2463-5BBD-470D-A6F8-A63A94BF7016}" srcOrd="2" destOrd="0" presId="urn:microsoft.com/office/officeart/2005/8/layout/vList2"/>
    <dgm:cxn modelId="{5AAAE6DC-9E24-45D8-8F37-377A7443659D}" type="presParOf" srcId="{C92CE67C-EFF6-4BEF-9186-F200EDDC36B1}" destId="{BB889BB0-5440-48A0-8C66-00B93B650B9B}" srcOrd="3" destOrd="0" presId="urn:microsoft.com/office/officeart/2005/8/layout/vList2"/>
    <dgm:cxn modelId="{D03412B9-67F4-4811-B881-3496A9918E2F}" type="presParOf" srcId="{C92CE67C-EFF6-4BEF-9186-F200EDDC36B1}" destId="{D8AC7960-C02C-4E64-A07C-E807900D72A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F49132-3BF1-41DD-B4B5-E9FD20E2CE3A}"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D8272C2B-7E16-4EE8-B126-055F340F5684}">
      <dgm:prSet/>
      <dgm:spPr/>
      <dgm:t>
        <a:bodyPr/>
        <a:lstStyle/>
        <a:p>
          <a:pPr rtl="0"/>
          <a:r>
            <a:rPr lang="en-US" dirty="0" smtClean="0"/>
            <a:t>Stop the breach</a:t>
          </a:r>
          <a:endParaRPr lang="en-US" dirty="0"/>
        </a:p>
      </dgm:t>
    </dgm:pt>
    <dgm:pt modelId="{C083A78D-CFF7-41F9-8617-AB6AE65FF849}" type="parTrans" cxnId="{7E06C4E2-4FAE-4DEF-A684-2BFC47643A51}">
      <dgm:prSet/>
      <dgm:spPr/>
      <dgm:t>
        <a:bodyPr/>
        <a:lstStyle/>
        <a:p>
          <a:endParaRPr lang="en-US"/>
        </a:p>
      </dgm:t>
    </dgm:pt>
    <dgm:pt modelId="{E1F18416-5709-43A3-B6E9-27E9A62E3806}" type="sibTrans" cxnId="{7E06C4E2-4FAE-4DEF-A684-2BFC47643A51}">
      <dgm:prSet/>
      <dgm:spPr/>
      <dgm:t>
        <a:bodyPr/>
        <a:lstStyle/>
        <a:p>
          <a:endParaRPr lang="en-US"/>
        </a:p>
      </dgm:t>
    </dgm:pt>
    <dgm:pt modelId="{62C2CAE1-B663-4F3C-B557-047E46454844}">
      <dgm:prSet/>
      <dgm:spPr/>
      <dgm:t>
        <a:bodyPr/>
        <a:lstStyle/>
        <a:p>
          <a:pPr rtl="0"/>
          <a:r>
            <a:rPr lang="en-US" dirty="0" smtClean="0"/>
            <a:t>Identify the root cause and fix it</a:t>
          </a:r>
          <a:endParaRPr lang="en-US" dirty="0"/>
        </a:p>
      </dgm:t>
    </dgm:pt>
    <dgm:pt modelId="{1EDCEEF4-E94C-48B9-BB9B-2F11B9242DBB}" type="parTrans" cxnId="{CC576F32-4FE7-47CF-899E-80C8FA8BE3C8}">
      <dgm:prSet/>
      <dgm:spPr/>
      <dgm:t>
        <a:bodyPr/>
        <a:lstStyle/>
        <a:p>
          <a:endParaRPr lang="en-US"/>
        </a:p>
      </dgm:t>
    </dgm:pt>
    <dgm:pt modelId="{3390511C-B271-4594-B52F-6C29575BBDD4}" type="sibTrans" cxnId="{CC576F32-4FE7-47CF-899E-80C8FA8BE3C8}">
      <dgm:prSet/>
      <dgm:spPr/>
      <dgm:t>
        <a:bodyPr/>
        <a:lstStyle/>
        <a:p>
          <a:endParaRPr lang="en-US"/>
        </a:p>
      </dgm:t>
    </dgm:pt>
    <dgm:pt modelId="{EC473169-DFDE-412B-B78C-9FE126F8DED3}">
      <dgm:prSet/>
      <dgm:spPr/>
      <dgm:t>
        <a:bodyPr/>
        <a:lstStyle/>
        <a:p>
          <a:pPr rtl="0"/>
          <a:r>
            <a:rPr lang="en-US" dirty="0" smtClean="0"/>
            <a:t>Address any systemic issues</a:t>
          </a:r>
          <a:endParaRPr lang="en-US" dirty="0"/>
        </a:p>
      </dgm:t>
    </dgm:pt>
    <dgm:pt modelId="{2866FB87-57DD-4B3B-9FA2-73664CDF24E4}" type="parTrans" cxnId="{44B35E03-5CE1-48AD-B624-56878FB9B761}">
      <dgm:prSet/>
      <dgm:spPr/>
      <dgm:t>
        <a:bodyPr/>
        <a:lstStyle/>
        <a:p>
          <a:endParaRPr lang="en-US"/>
        </a:p>
      </dgm:t>
    </dgm:pt>
    <dgm:pt modelId="{E5CF2FD0-5D9F-46D5-B13F-6FB4D41C884B}" type="sibTrans" cxnId="{44B35E03-5CE1-48AD-B624-56878FB9B761}">
      <dgm:prSet/>
      <dgm:spPr/>
      <dgm:t>
        <a:bodyPr/>
        <a:lstStyle/>
        <a:p>
          <a:endParaRPr lang="en-US"/>
        </a:p>
      </dgm:t>
    </dgm:pt>
    <dgm:pt modelId="{D9EE0600-FE88-40F5-9E22-B54B575AFAA0}">
      <dgm:prSet/>
      <dgm:spPr/>
      <dgm:t>
        <a:bodyPr/>
        <a:lstStyle/>
        <a:p>
          <a:pPr rtl="0"/>
          <a:r>
            <a:rPr lang="en-US" dirty="0" smtClean="0"/>
            <a:t>Retrain and/or discipline personnel</a:t>
          </a:r>
          <a:endParaRPr lang="en-US" dirty="0"/>
        </a:p>
      </dgm:t>
    </dgm:pt>
    <dgm:pt modelId="{A17D5D62-3BB4-4FAB-A5EE-4078F719EA44}" type="parTrans" cxnId="{7040DC9B-140D-4890-81EB-E8C86F592383}">
      <dgm:prSet/>
      <dgm:spPr/>
      <dgm:t>
        <a:bodyPr/>
        <a:lstStyle/>
        <a:p>
          <a:endParaRPr lang="en-US"/>
        </a:p>
      </dgm:t>
    </dgm:pt>
    <dgm:pt modelId="{111EAE2A-1840-4A1E-8192-5E8509B73E68}" type="sibTrans" cxnId="{7040DC9B-140D-4890-81EB-E8C86F592383}">
      <dgm:prSet/>
      <dgm:spPr/>
      <dgm:t>
        <a:bodyPr/>
        <a:lstStyle/>
        <a:p>
          <a:endParaRPr lang="en-US"/>
        </a:p>
      </dgm:t>
    </dgm:pt>
    <dgm:pt modelId="{0DD9FB1C-214C-4A43-BB7D-E304BCA629C3}" type="pres">
      <dgm:prSet presAssocID="{B6F49132-3BF1-41DD-B4B5-E9FD20E2CE3A}" presName="Name0" presStyleCnt="0">
        <dgm:presLayoutVars>
          <dgm:dir/>
          <dgm:resizeHandles val="exact"/>
        </dgm:presLayoutVars>
      </dgm:prSet>
      <dgm:spPr/>
      <dgm:t>
        <a:bodyPr/>
        <a:lstStyle/>
        <a:p>
          <a:endParaRPr lang="en-US"/>
        </a:p>
      </dgm:t>
    </dgm:pt>
    <dgm:pt modelId="{30260905-3E84-48A3-BDD4-B22CF5732543}" type="pres">
      <dgm:prSet presAssocID="{B6F49132-3BF1-41DD-B4B5-E9FD20E2CE3A}" presName="arrow" presStyleLbl="bgShp" presStyleIdx="0" presStyleCnt="1"/>
      <dgm:spPr/>
    </dgm:pt>
    <dgm:pt modelId="{746A7C2A-4C8B-461C-BBCA-79CAD3C1550B}" type="pres">
      <dgm:prSet presAssocID="{B6F49132-3BF1-41DD-B4B5-E9FD20E2CE3A}" presName="points" presStyleCnt="0"/>
      <dgm:spPr/>
    </dgm:pt>
    <dgm:pt modelId="{FC493F2D-4192-460B-9831-99E7F14842BF}" type="pres">
      <dgm:prSet presAssocID="{D8272C2B-7E16-4EE8-B126-055F340F5684}" presName="compositeA" presStyleCnt="0"/>
      <dgm:spPr/>
    </dgm:pt>
    <dgm:pt modelId="{32594C46-708B-4E84-8917-622E7984E295}" type="pres">
      <dgm:prSet presAssocID="{D8272C2B-7E16-4EE8-B126-055F340F5684}" presName="textA" presStyleLbl="revTx" presStyleIdx="0" presStyleCnt="4">
        <dgm:presLayoutVars>
          <dgm:bulletEnabled val="1"/>
        </dgm:presLayoutVars>
      </dgm:prSet>
      <dgm:spPr/>
      <dgm:t>
        <a:bodyPr/>
        <a:lstStyle/>
        <a:p>
          <a:endParaRPr lang="en-US"/>
        </a:p>
      </dgm:t>
    </dgm:pt>
    <dgm:pt modelId="{2B960D60-B78C-4B99-A79A-E4A3015D9B70}" type="pres">
      <dgm:prSet presAssocID="{D8272C2B-7E16-4EE8-B126-055F340F5684}" presName="circleA" presStyleLbl="node1" presStyleIdx="0" presStyleCnt="4"/>
      <dgm:spPr/>
    </dgm:pt>
    <dgm:pt modelId="{7D30DAFB-FE73-458C-8CF4-43A199623352}" type="pres">
      <dgm:prSet presAssocID="{D8272C2B-7E16-4EE8-B126-055F340F5684}" presName="spaceA" presStyleCnt="0"/>
      <dgm:spPr/>
    </dgm:pt>
    <dgm:pt modelId="{131564B1-361E-4DC6-85B7-79A0B1FEE1DB}" type="pres">
      <dgm:prSet presAssocID="{E1F18416-5709-43A3-B6E9-27E9A62E3806}" presName="space" presStyleCnt="0"/>
      <dgm:spPr/>
    </dgm:pt>
    <dgm:pt modelId="{52930C42-65BF-4502-BCB2-17DFE13386C6}" type="pres">
      <dgm:prSet presAssocID="{62C2CAE1-B663-4F3C-B557-047E46454844}" presName="compositeB" presStyleCnt="0"/>
      <dgm:spPr/>
    </dgm:pt>
    <dgm:pt modelId="{F8A1FEBC-299F-435F-A299-031C1667F309}" type="pres">
      <dgm:prSet presAssocID="{62C2CAE1-B663-4F3C-B557-047E46454844}" presName="textB" presStyleLbl="revTx" presStyleIdx="1" presStyleCnt="4">
        <dgm:presLayoutVars>
          <dgm:bulletEnabled val="1"/>
        </dgm:presLayoutVars>
      </dgm:prSet>
      <dgm:spPr/>
      <dgm:t>
        <a:bodyPr/>
        <a:lstStyle/>
        <a:p>
          <a:endParaRPr lang="en-US"/>
        </a:p>
      </dgm:t>
    </dgm:pt>
    <dgm:pt modelId="{787EB5D8-AD99-4C0A-BA58-0B62F3C01B6B}" type="pres">
      <dgm:prSet presAssocID="{62C2CAE1-B663-4F3C-B557-047E46454844}" presName="circleB" presStyleLbl="node1" presStyleIdx="1" presStyleCnt="4"/>
      <dgm:spPr/>
    </dgm:pt>
    <dgm:pt modelId="{9AC9D18F-4213-4DFF-BDC0-D48D0726715C}" type="pres">
      <dgm:prSet presAssocID="{62C2CAE1-B663-4F3C-B557-047E46454844}" presName="spaceB" presStyleCnt="0"/>
      <dgm:spPr/>
    </dgm:pt>
    <dgm:pt modelId="{0559581C-7B93-490E-9BBC-437EA569913C}" type="pres">
      <dgm:prSet presAssocID="{3390511C-B271-4594-B52F-6C29575BBDD4}" presName="space" presStyleCnt="0"/>
      <dgm:spPr/>
    </dgm:pt>
    <dgm:pt modelId="{DF65DCDA-273F-4AC7-B806-2522E8A3D9F9}" type="pres">
      <dgm:prSet presAssocID="{EC473169-DFDE-412B-B78C-9FE126F8DED3}" presName="compositeA" presStyleCnt="0"/>
      <dgm:spPr/>
    </dgm:pt>
    <dgm:pt modelId="{285B989B-03CE-4AF3-8B48-42CA88C86D9E}" type="pres">
      <dgm:prSet presAssocID="{EC473169-DFDE-412B-B78C-9FE126F8DED3}" presName="textA" presStyleLbl="revTx" presStyleIdx="2" presStyleCnt="4">
        <dgm:presLayoutVars>
          <dgm:bulletEnabled val="1"/>
        </dgm:presLayoutVars>
      </dgm:prSet>
      <dgm:spPr/>
      <dgm:t>
        <a:bodyPr/>
        <a:lstStyle/>
        <a:p>
          <a:endParaRPr lang="en-US"/>
        </a:p>
      </dgm:t>
    </dgm:pt>
    <dgm:pt modelId="{50456378-416E-41CD-A6BF-91A7B824F1A5}" type="pres">
      <dgm:prSet presAssocID="{EC473169-DFDE-412B-B78C-9FE126F8DED3}" presName="circleA" presStyleLbl="node1" presStyleIdx="2" presStyleCnt="4"/>
      <dgm:spPr/>
    </dgm:pt>
    <dgm:pt modelId="{ADB3CC0B-9133-476E-AB63-46343FA458DF}" type="pres">
      <dgm:prSet presAssocID="{EC473169-DFDE-412B-B78C-9FE126F8DED3}" presName="spaceA" presStyleCnt="0"/>
      <dgm:spPr/>
    </dgm:pt>
    <dgm:pt modelId="{48426442-B125-48BB-8F01-A24B7689C441}" type="pres">
      <dgm:prSet presAssocID="{E5CF2FD0-5D9F-46D5-B13F-6FB4D41C884B}" presName="space" presStyleCnt="0"/>
      <dgm:spPr/>
    </dgm:pt>
    <dgm:pt modelId="{58F74AC4-BDD3-463D-BB06-D2E718FE30FD}" type="pres">
      <dgm:prSet presAssocID="{D9EE0600-FE88-40F5-9E22-B54B575AFAA0}" presName="compositeB" presStyleCnt="0"/>
      <dgm:spPr/>
    </dgm:pt>
    <dgm:pt modelId="{AD66010B-CE67-4137-82AD-EEB7E425140C}" type="pres">
      <dgm:prSet presAssocID="{D9EE0600-FE88-40F5-9E22-B54B575AFAA0}" presName="textB" presStyleLbl="revTx" presStyleIdx="3" presStyleCnt="4">
        <dgm:presLayoutVars>
          <dgm:bulletEnabled val="1"/>
        </dgm:presLayoutVars>
      </dgm:prSet>
      <dgm:spPr/>
      <dgm:t>
        <a:bodyPr/>
        <a:lstStyle/>
        <a:p>
          <a:endParaRPr lang="en-US"/>
        </a:p>
      </dgm:t>
    </dgm:pt>
    <dgm:pt modelId="{95826D4B-073C-485A-BA2E-42C5001E711A}" type="pres">
      <dgm:prSet presAssocID="{D9EE0600-FE88-40F5-9E22-B54B575AFAA0}" presName="circleB" presStyleLbl="node1" presStyleIdx="3" presStyleCnt="4"/>
      <dgm:spPr/>
    </dgm:pt>
    <dgm:pt modelId="{D650DA08-C37B-4E16-AD06-D0D89B3E742F}" type="pres">
      <dgm:prSet presAssocID="{D9EE0600-FE88-40F5-9E22-B54B575AFAA0}" presName="spaceB" presStyleCnt="0"/>
      <dgm:spPr/>
    </dgm:pt>
  </dgm:ptLst>
  <dgm:cxnLst>
    <dgm:cxn modelId="{CC576F32-4FE7-47CF-899E-80C8FA8BE3C8}" srcId="{B6F49132-3BF1-41DD-B4B5-E9FD20E2CE3A}" destId="{62C2CAE1-B663-4F3C-B557-047E46454844}" srcOrd="1" destOrd="0" parTransId="{1EDCEEF4-E94C-48B9-BB9B-2F11B9242DBB}" sibTransId="{3390511C-B271-4594-B52F-6C29575BBDD4}"/>
    <dgm:cxn modelId="{7E06C4E2-4FAE-4DEF-A684-2BFC47643A51}" srcId="{B6F49132-3BF1-41DD-B4B5-E9FD20E2CE3A}" destId="{D8272C2B-7E16-4EE8-B126-055F340F5684}" srcOrd="0" destOrd="0" parTransId="{C083A78D-CFF7-41F9-8617-AB6AE65FF849}" sibTransId="{E1F18416-5709-43A3-B6E9-27E9A62E3806}"/>
    <dgm:cxn modelId="{2964E73A-F110-43D3-BC80-92A05696E309}" type="presOf" srcId="{D8272C2B-7E16-4EE8-B126-055F340F5684}" destId="{32594C46-708B-4E84-8917-622E7984E295}" srcOrd="0" destOrd="0" presId="urn:microsoft.com/office/officeart/2005/8/layout/hProcess11"/>
    <dgm:cxn modelId="{3BF22D52-FEC8-4E9C-8855-773DAF986421}" type="presOf" srcId="{D9EE0600-FE88-40F5-9E22-B54B575AFAA0}" destId="{AD66010B-CE67-4137-82AD-EEB7E425140C}" srcOrd="0" destOrd="0" presId="urn:microsoft.com/office/officeart/2005/8/layout/hProcess11"/>
    <dgm:cxn modelId="{7040DC9B-140D-4890-81EB-E8C86F592383}" srcId="{B6F49132-3BF1-41DD-B4B5-E9FD20E2CE3A}" destId="{D9EE0600-FE88-40F5-9E22-B54B575AFAA0}" srcOrd="3" destOrd="0" parTransId="{A17D5D62-3BB4-4FAB-A5EE-4078F719EA44}" sibTransId="{111EAE2A-1840-4A1E-8192-5E8509B73E68}"/>
    <dgm:cxn modelId="{5FD7E34C-2790-4C60-8BDC-C798508DA994}" type="presOf" srcId="{B6F49132-3BF1-41DD-B4B5-E9FD20E2CE3A}" destId="{0DD9FB1C-214C-4A43-BB7D-E304BCA629C3}" srcOrd="0" destOrd="0" presId="urn:microsoft.com/office/officeart/2005/8/layout/hProcess11"/>
    <dgm:cxn modelId="{44B35E03-5CE1-48AD-B624-56878FB9B761}" srcId="{B6F49132-3BF1-41DD-B4B5-E9FD20E2CE3A}" destId="{EC473169-DFDE-412B-B78C-9FE126F8DED3}" srcOrd="2" destOrd="0" parTransId="{2866FB87-57DD-4B3B-9FA2-73664CDF24E4}" sibTransId="{E5CF2FD0-5D9F-46D5-B13F-6FB4D41C884B}"/>
    <dgm:cxn modelId="{10258443-EB55-4ABB-B7ED-64FC0D09A03E}" type="presOf" srcId="{EC473169-DFDE-412B-B78C-9FE126F8DED3}" destId="{285B989B-03CE-4AF3-8B48-42CA88C86D9E}" srcOrd="0" destOrd="0" presId="urn:microsoft.com/office/officeart/2005/8/layout/hProcess11"/>
    <dgm:cxn modelId="{6EE90352-41B8-4203-96DB-2245FCDB8842}" type="presOf" srcId="{62C2CAE1-B663-4F3C-B557-047E46454844}" destId="{F8A1FEBC-299F-435F-A299-031C1667F309}" srcOrd="0" destOrd="0" presId="urn:microsoft.com/office/officeart/2005/8/layout/hProcess11"/>
    <dgm:cxn modelId="{E44ADA90-9DFC-4B18-9962-C891FA9734BA}" type="presParOf" srcId="{0DD9FB1C-214C-4A43-BB7D-E304BCA629C3}" destId="{30260905-3E84-48A3-BDD4-B22CF5732543}" srcOrd="0" destOrd="0" presId="urn:microsoft.com/office/officeart/2005/8/layout/hProcess11"/>
    <dgm:cxn modelId="{06B831F4-1944-464D-8049-E4C66CFAB72E}" type="presParOf" srcId="{0DD9FB1C-214C-4A43-BB7D-E304BCA629C3}" destId="{746A7C2A-4C8B-461C-BBCA-79CAD3C1550B}" srcOrd="1" destOrd="0" presId="urn:microsoft.com/office/officeart/2005/8/layout/hProcess11"/>
    <dgm:cxn modelId="{C14AF1F8-E975-413E-A476-76335AE21F84}" type="presParOf" srcId="{746A7C2A-4C8B-461C-BBCA-79CAD3C1550B}" destId="{FC493F2D-4192-460B-9831-99E7F14842BF}" srcOrd="0" destOrd="0" presId="urn:microsoft.com/office/officeart/2005/8/layout/hProcess11"/>
    <dgm:cxn modelId="{4504A7DF-58C6-42FE-88B3-6ECB20E53A28}" type="presParOf" srcId="{FC493F2D-4192-460B-9831-99E7F14842BF}" destId="{32594C46-708B-4E84-8917-622E7984E295}" srcOrd="0" destOrd="0" presId="urn:microsoft.com/office/officeart/2005/8/layout/hProcess11"/>
    <dgm:cxn modelId="{E162281A-65F3-4EBC-A8A4-EC5FF3949896}" type="presParOf" srcId="{FC493F2D-4192-460B-9831-99E7F14842BF}" destId="{2B960D60-B78C-4B99-A79A-E4A3015D9B70}" srcOrd="1" destOrd="0" presId="urn:microsoft.com/office/officeart/2005/8/layout/hProcess11"/>
    <dgm:cxn modelId="{DDCC3399-2C7B-4B06-A83C-AF3CB6B1ED93}" type="presParOf" srcId="{FC493F2D-4192-460B-9831-99E7F14842BF}" destId="{7D30DAFB-FE73-458C-8CF4-43A199623352}" srcOrd="2" destOrd="0" presId="urn:microsoft.com/office/officeart/2005/8/layout/hProcess11"/>
    <dgm:cxn modelId="{E9AA0CFB-E020-4C47-AF2A-5F4C064167B6}" type="presParOf" srcId="{746A7C2A-4C8B-461C-BBCA-79CAD3C1550B}" destId="{131564B1-361E-4DC6-85B7-79A0B1FEE1DB}" srcOrd="1" destOrd="0" presId="urn:microsoft.com/office/officeart/2005/8/layout/hProcess11"/>
    <dgm:cxn modelId="{75677FDC-0F50-4893-8E8A-C7FD6ECFE353}" type="presParOf" srcId="{746A7C2A-4C8B-461C-BBCA-79CAD3C1550B}" destId="{52930C42-65BF-4502-BCB2-17DFE13386C6}" srcOrd="2" destOrd="0" presId="urn:microsoft.com/office/officeart/2005/8/layout/hProcess11"/>
    <dgm:cxn modelId="{ECD076A0-6D34-4A91-A6D1-32E4FAF5CC2E}" type="presParOf" srcId="{52930C42-65BF-4502-BCB2-17DFE13386C6}" destId="{F8A1FEBC-299F-435F-A299-031C1667F309}" srcOrd="0" destOrd="0" presId="urn:microsoft.com/office/officeart/2005/8/layout/hProcess11"/>
    <dgm:cxn modelId="{481B7C57-460B-41DE-BD92-F37FF9B00DCA}" type="presParOf" srcId="{52930C42-65BF-4502-BCB2-17DFE13386C6}" destId="{787EB5D8-AD99-4C0A-BA58-0B62F3C01B6B}" srcOrd="1" destOrd="0" presId="urn:microsoft.com/office/officeart/2005/8/layout/hProcess11"/>
    <dgm:cxn modelId="{1EF2056C-4943-49C1-BD37-39BF9AAC6C41}" type="presParOf" srcId="{52930C42-65BF-4502-BCB2-17DFE13386C6}" destId="{9AC9D18F-4213-4DFF-BDC0-D48D0726715C}" srcOrd="2" destOrd="0" presId="urn:microsoft.com/office/officeart/2005/8/layout/hProcess11"/>
    <dgm:cxn modelId="{5D97B7B6-E9E0-46F0-9DD7-A98C0EA756AA}" type="presParOf" srcId="{746A7C2A-4C8B-461C-BBCA-79CAD3C1550B}" destId="{0559581C-7B93-490E-9BBC-437EA569913C}" srcOrd="3" destOrd="0" presId="urn:microsoft.com/office/officeart/2005/8/layout/hProcess11"/>
    <dgm:cxn modelId="{278E3FB5-8D2B-4E68-BB2E-42DE0E10DF6C}" type="presParOf" srcId="{746A7C2A-4C8B-461C-BBCA-79CAD3C1550B}" destId="{DF65DCDA-273F-4AC7-B806-2522E8A3D9F9}" srcOrd="4" destOrd="0" presId="urn:microsoft.com/office/officeart/2005/8/layout/hProcess11"/>
    <dgm:cxn modelId="{6E6405E1-5800-4E00-82BD-579C7076B9B6}" type="presParOf" srcId="{DF65DCDA-273F-4AC7-B806-2522E8A3D9F9}" destId="{285B989B-03CE-4AF3-8B48-42CA88C86D9E}" srcOrd="0" destOrd="0" presId="urn:microsoft.com/office/officeart/2005/8/layout/hProcess11"/>
    <dgm:cxn modelId="{9BB560FE-5F80-4243-B08F-6607E1307368}" type="presParOf" srcId="{DF65DCDA-273F-4AC7-B806-2522E8A3D9F9}" destId="{50456378-416E-41CD-A6BF-91A7B824F1A5}" srcOrd="1" destOrd="0" presId="urn:microsoft.com/office/officeart/2005/8/layout/hProcess11"/>
    <dgm:cxn modelId="{3CF88FAA-73B5-4410-AD8E-38C6F29EBDE1}" type="presParOf" srcId="{DF65DCDA-273F-4AC7-B806-2522E8A3D9F9}" destId="{ADB3CC0B-9133-476E-AB63-46343FA458DF}" srcOrd="2" destOrd="0" presId="urn:microsoft.com/office/officeart/2005/8/layout/hProcess11"/>
    <dgm:cxn modelId="{8F84D93C-D7F3-4A30-8F5F-366C35A038DA}" type="presParOf" srcId="{746A7C2A-4C8B-461C-BBCA-79CAD3C1550B}" destId="{48426442-B125-48BB-8F01-A24B7689C441}" srcOrd="5" destOrd="0" presId="urn:microsoft.com/office/officeart/2005/8/layout/hProcess11"/>
    <dgm:cxn modelId="{573D1576-EFB2-47EA-88E0-1B513F824C39}" type="presParOf" srcId="{746A7C2A-4C8B-461C-BBCA-79CAD3C1550B}" destId="{58F74AC4-BDD3-463D-BB06-D2E718FE30FD}" srcOrd="6" destOrd="0" presId="urn:microsoft.com/office/officeart/2005/8/layout/hProcess11"/>
    <dgm:cxn modelId="{DAE26C27-4309-4F63-BA4E-B5C2BBE089C1}" type="presParOf" srcId="{58F74AC4-BDD3-463D-BB06-D2E718FE30FD}" destId="{AD66010B-CE67-4137-82AD-EEB7E425140C}" srcOrd="0" destOrd="0" presId="urn:microsoft.com/office/officeart/2005/8/layout/hProcess11"/>
    <dgm:cxn modelId="{1D716876-5087-4506-8A3A-BC80AC8D50F5}" type="presParOf" srcId="{58F74AC4-BDD3-463D-BB06-D2E718FE30FD}" destId="{95826D4B-073C-485A-BA2E-42C5001E711A}" srcOrd="1" destOrd="0" presId="urn:microsoft.com/office/officeart/2005/8/layout/hProcess11"/>
    <dgm:cxn modelId="{5207823D-D219-498D-9E82-A291BDCD4B22}" type="presParOf" srcId="{58F74AC4-BDD3-463D-BB06-D2E718FE30FD}" destId="{D650DA08-C37B-4E16-AD06-D0D89B3E742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AE70C6-4890-4D24-AF93-843A03988DCA}" type="doc">
      <dgm:prSet loTypeId="urn:microsoft.com/office/officeart/2005/8/layout/vList2" loCatId="list" qsTypeId="urn:microsoft.com/office/officeart/2005/8/quickstyle/simple1" qsCatId="simple" csTypeId="urn:microsoft.com/office/officeart/2005/8/colors/accent5_1" csCatId="accent5"/>
      <dgm:spPr/>
      <dgm:t>
        <a:bodyPr/>
        <a:lstStyle/>
        <a:p>
          <a:endParaRPr lang="en-US"/>
        </a:p>
      </dgm:t>
    </dgm:pt>
    <dgm:pt modelId="{3934248A-7B1A-40F9-A213-9ACECCF2D081}">
      <dgm:prSet/>
      <dgm:spPr/>
      <dgm:t>
        <a:bodyPr/>
        <a:lstStyle/>
        <a:p>
          <a:pPr rtl="0"/>
          <a:r>
            <a:rPr lang="en-US" dirty="0" smtClean="0"/>
            <a:t>Courts have recognized privilege when third parties are the functional equivalent of interpreters</a:t>
          </a:r>
          <a:endParaRPr lang="en-US" dirty="0"/>
        </a:p>
      </dgm:t>
    </dgm:pt>
    <dgm:pt modelId="{6B6C1A8A-4AFB-4DEA-AA76-6398EE0720CD}" type="parTrans" cxnId="{AF6A6905-EA1C-4BE9-8526-1A16F8CB88A3}">
      <dgm:prSet/>
      <dgm:spPr/>
      <dgm:t>
        <a:bodyPr/>
        <a:lstStyle/>
        <a:p>
          <a:endParaRPr lang="en-US"/>
        </a:p>
      </dgm:t>
    </dgm:pt>
    <dgm:pt modelId="{89F6661C-DB39-4986-AF2C-0871B8C1ABB4}" type="sibTrans" cxnId="{AF6A6905-EA1C-4BE9-8526-1A16F8CB88A3}">
      <dgm:prSet/>
      <dgm:spPr/>
      <dgm:t>
        <a:bodyPr/>
        <a:lstStyle/>
        <a:p>
          <a:endParaRPr lang="en-US"/>
        </a:p>
      </dgm:t>
    </dgm:pt>
    <dgm:pt modelId="{301F4F09-A1DA-4E44-857D-B8661AB7405D}">
      <dgm:prSet/>
      <dgm:spPr/>
      <dgm:t>
        <a:bodyPr/>
        <a:lstStyle/>
        <a:p>
          <a:pPr rtl="0"/>
          <a:r>
            <a:rPr lang="en-US" dirty="0" smtClean="0"/>
            <a:t>Forensic consultants should be retained by legal counsel</a:t>
          </a:r>
          <a:endParaRPr lang="en-US" dirty="0"/>
        </a:p>
      </dgm:t>
    </dgm:pt>
    <dgm:pt modelId="{FCA2C7AC-6D05-4C34-A71F-09B555C74A23}" type="parTrans" cxnId="{200393C0-BF95-4921-B2F3-4E36D6BB0442}">
      <dgm:prSet/>
      <dgm:spPr/>
      <dgm:t>
        <a:bodyPr/>
        <a:lstStyle/>
        <a:p>
          <a:endParaRPr lang="en-US"/>
        </a:p>
      </dgm:t>
    </dgm:pt>
    <dgm:pt modelId="{2BA68F03-B310-4ED9-BF29-53CB184814A3}" type="sibTrans" cxnId="{200393C0-BF95-4921-B2F3-4E36D6BB0442}">
      <dgm:prSet/>
      <dgm:spPr/>
      <dgm:t>
        <a:bodyPr/>
        <a:lstStyle/>
        <a:p>
          <a:endParaRPr lang="en-US"/>
        </a:p>
      </dgm:t>
    </dgm:pt>
    <dgm:pt modelId="{33F48CE9-BD68-45B4-A4F1-30787F5F5E94}">
      <dgm:prSet/>
      <dgm:spPr/>
      <dgm:t>
        <a:bodyPr/>
        <a:lstStyle/>
        <a:p>
          <a:pPr rtl="0"/>
          <a:r>
            <a:rPr lang="en-US" dirty="0" smtClean="0"/>
            <a:t>The retention letter should expressly say for the purpose of facilitating legal advice</a:t>
          </a:r>
          <a:endParaRPr lang="en-US" dirty="0"/>
        </a:p>
      </dgm:t>
    </dgm:pt>
    <dgm:pt modelId="{13A3CCB3-7E17-4BB5-8623-90E514E359ED}" type="parTrans" cxnId="{777BCC03-98B2-424A-92DA-75A0B6967330}">
      <dgm:prSet/>
      <dgm:spPr/>
      <dgm:t>
        <a:bodyPr/>
        <a:lstStyle/>
        <a:p>
          <a:endParaRPr lang="en-US"/>
        </a:p>
      </dgm:t>
    </dgm:pt>
    <dgm:pt modelId="{D7C14115-F839-4AFB-98F5-BC06C6ED7B2E}" type="sibTrans" cxnId="{777BCC03-98B2-424A-92DA-75A0B6967330}">
      <dgm:prSet/>
      <dgm:spPr/>
      <dgm:t>
        <a:bodyPr/>
        <a:lstStyle/>
        <a:p>
          <a:endParaRPr lang="en-US"/>
        </a:p>
      </dgm:t>
    </dgm:pt>
    <dgm:pt modelId="{19F36DA4-C681-4CE1-B4CC-5010CD87F339}">
      <dgm:prSet/>
      <dgm:spPr/>
      <dgm:t>
        <a:bodyPr/>
        <a:lstStyle/>
        <a:p>
          <a:pPr rtl="0"/>
          <a:r>
            <a:rPr lang="en-US" dirty="0" smtClean="0"/>
            <a:t>Producing the consultant’s report to the OCR or another government agency likely waives the privilege</a:t>
          </a:r>
          <a:endParaRPr lang="en-US" dirty="0"/>
        </a:p>
      </dgm:t>
    </dgm:pt>
    <dgm:pt modelId="{DC866E02-5813-47C7-9F72-B99CA379DBDC}" type="parTrans" cxnId="{89F7E88A-812A-462F-9039-3D53A536FBCE}">
      <dgm:prSet/>
      <dgm:spPr/>
      <dgm:t>
        <a:bodyPr/>
        <a:lstStyle/>
        <a:p>
          <a:endParaRPr lang="en-US"/>
        </a:p>
      </dgm:t>
    </dgm:pt>
    <dgm:pt modelId="{4DDFF78A-BDE1-40C6-B6C1-86C527034B6A}" type="sibTrans" cxnId="{89F7E88A-812A-462F-9039-3D53A536FBCE}">
      <dgm:prSet/>
      <dgm:spPr/>
      <dgm:t>
        <a:bodyPr/>
        <a:lstStyle/>
        <a:p>
          <a:endParaRPr lang="en-US"/>
        </a:p>
      </dgm:t>
    </dgm:pt>
    <dgm:pt modelId="{7FA42588-B3A4-4032-8A37-CA982AD8C287}" type="pres">
      <dgm:prSet presAssocID="{D6AE70C6-4890-4D24-AF93-843A03988DCA}" presName="linear" presStyleCnt="0">
        <dgm:presLayoutVars>
          <dgm:animLvl val="lvl"/>
          <dgm:resizeHandles val="exact"/>
        </dgm:presLayoutVars>
      </dgm:prSet>
      <dgm:spPr/>
      <dgm:t>
        <a:bodyPr/>
        <a:lstStyle/>
        <a:p>
          <a:endParaRPr lang="en-US"/>
        </a:p>
      </dgm:t>
    </dgm:pt>
    <dgm:pt modelId="{906D37DB-477D-4127-8818-0F6CFDBDF340}" type="pres">
      <dgm:prSet presAssocID="{3934248A-7B1A-40F9-A213-9ACECCF2D081}" presName="parentText" presStyleLbl="node1" presStyleIdx="0" presStyleCnt="4">
        <dgm:presLayoutVars>
          <dgm:chMax val="0"/>
          <dgm:bulletEnabled val="1"/>
        </dgm:presLayoutVars>
      </dgm:prSet>
      <dgm:spPr/>
      <dgm:t>
        <a:bodyPr/>
        <a:lstStyle/>
        <a:p>
          <a:endParaRPr lang="en-US"/>
        </a:p>
      </dgm:t>
    </dgm:pt>
    <dgm:pt modelId="{358C5688-7168-41BF-AD8F-8AF0C6C7B9AF}" type="pres">
      <dgm:prSet presAssocID="{89F6661C-DB39-4986-AF2C-0871B8C1ABB4}" presName="spacer" presStyleCnt="0"/>
      <dgm:spPr/>
      <dgm:t>
        <a:bodyPr/>
        <a:lstStyle/>
        <a:p>
          <a:endParaRPr lang="en-US"/>
        </a:p>
      </dgm:t>
    </dgm:pt>
    <dgm:pt modelId="{4496AB2C-3682-46FE-B113-D6975355ED55}" type="pres">
      <dgm:prSet presAssocID="{301F4F09-A1DA-4E44-857D-B8661AB7405D}" presName="parentText" presStyleLbl="node1" presStyleIdx="1" presStyleCnt="4">
        <dgm:presLayoutVars>
          <dgm:chMax val="0"/>
          <dgm:bulletEnabled val="1"/>
        </dgm:presLayoutVars>
      </dgm:prSet>
      <dgm:spPr/>
      <dgm:t>
        <a:bodyPr/>
        <a:lstStyle/>
        <a:p>
          <a:endParaRPr lang="en-US"/>
        </a:p>
      </dgm:t>
    </dgm:pt>
    <dgm:pt modelId="{8972580F-BD7E-41D5-B95A-2FD340D43D61}" type="pres">
      <dgm:prSet presAssocID="{2BA68F03-B310-4ED9-BF29-53CB184814A3}" presName="spacer" presStyleCnt="0"/>
      <dgm:spPr/>
      <dgm:t>
        <a:bodyPr/>
        <a:lstStyle/>
        <a:p>
          <a:endParaRPr lang="en-US"/>
        </a:p>
      </dgm:t>
    </dgm:pt>
    <dgm:pt modelId="{0EDF0DE7-41B3-4FCF-9BAA-C0DEB6605281}" type="pres">
      <dgm:prSet presAssocID="{33F48CE9-BD68-45B4-A4F1-30787F5F5E94}" presName="parentText" presStyleLbl="node1" presStyleIdx="2" presStyleCnt="4">
        <dgm:presLayoutVars>
          <dgm:chMax val="0"/>
          <dgm:bulletEnabled val="1"/>
        </dgm:presLayoutVars>
      </dgm:prSet>
      <dgm:spPr/>
      <dgm:t>
        <a:bodyPr/>
        <a:lstStyle/>
        <a:p>
          <a:endParaRPr lang="en-US"/>
        </a:p>
      </dgm:t>
    </dgm:pt>
    <dgm:pt modelId="{1CDA86D4-C152-4F2A-9A00-271FB94338D7}" type="pres">
      <dgm:prSet presAssocID="{D7C14115-F839-4AFB-98F5-BC06C6ED7B2E}" presName="spacer" presStyleCnt="0"/>
      <dgm:spPr/>
      <dgm:t>
        <a:bodyPr/>
        <a:lstStyle/>
        <a:p>
          <a:endParaRPr lang="en-US"/>
        </a:p>
      </dgm:t>
    </dgm:pt>
    <dgm:pt modelId="{CEEF0629-73B0-4377-9F54-B5B535E0DED1}" type="pres">
      <dgm:prSet presAssocID="{19F36DA4-C681-4CE1-B4CC-5010CD87F339}" presName="parentText" presStyleLbl="node1" presStyleIdx="3" presStyleCnt="4">
        <dgm:presLayoutVars>
          <dgm:chMax val="0"/>
          <dgm:bulletEnabled val="1"/>
        </dgm:presLayoutVars>
      </dgm:prSet>
      <dgm:spPr/>
      <dgm:t>
        <a:bodyPr/>
        <a:lstStyle/>
        <a:p>
          <a:endParaRPr lang="en-US"/>
        </a:p>
      </dgm:t>
    </dgm:pt>
  </dgm:ptLst>
  <dgm:cxnLst>
    <dgm:cxn modelId="{27085D2F-784D-4832-BC2C-465E3788144D}" type="presOf" srcId="{D6AE70C6-4890-4D24-AF93-843A03988DCA}" destId="{7FA42588-B3A4-4032-8A37-CA982AD8C287}" srcOrd="0" destOrd="0" presId="urn:microsoft.com/office/officeart/2005/8/layout/vList2"/>
    <dgm:cxn modelId="{E9795416-4C65-4099-A14E-3598D95BC670}" type="presOf" srcId="{19F36DA4-C681-4CE1-B4CC-5010CD87F339}" destId="{CEEF0629-73B0-4377-9F54-B5B535E0DED1}" srcOrd="0" destOrd="0" presId="urn:microsoft.com/office/officeart/2005/8/layout/vList2"/>
    <dgm:cxn modelId="{AF6A6905-EA1C-4BE9-8526-1A16F8CB88A3}" srcId="{D6AE70C6-4890-4D24-AF93-843A03988DCA}" destId="{3934248A-7B1A-40F9-A213-9ACECCF2D081}" srcOrd="0" destOrd="0" parTransId="{6B6C1A8A-4AFB-4DEA-AA76-6398EE0720CD}" sibTransId="{89F6661C-DB39-4986-AF2C-0871B8C1ABB4}"/>
    <dgm:cxn modelId="{1ED8C061-BF59-4A0E-8FBB-0537EA27F417}" type="presOf" srcId="{301F4F09-A1DA-4E44-857D-B8661AB7405D}" destId="{4496AB2C-3682-46FE-B113-D6975355ED55}" srcOrd="0" destOrd="0" presId="urn:microsoft.com/office/officeart/2005/8/layout/vList2"/>
    <dgm:cxn modelId="{777BCC03-98B2-424A-92DA-75A0B6967330}" srcId="{D6AE70C6-4890-4D24-AF93-843A03988DCA}" destId="{33F48CE9-BD68-45B4-A4F1-30787F5F5E94}" srcOrd="2" destOrd="0" parTransId="{13A3CCB3-7E17-4BB5-8623-90E514E359ED}" sibTransId="{D7C14115-F839-4AFB-98F5-BC06C6ED7B2E}"/>
    <dgm:cxn modelId="{C38E1ADE-5F6C-4F73-A55E-6D4BB06A9FDF}" type="presOf" srcId="{3934248A-7B1A-40F9-A213-9ACECCF2D081}" destId="{906D37DB-477D-4127-8818-0F6CFDBDF340}" srcOrd="0" destOrd="0" presId="urn:microsoft.com/office/officeart/2005/8/layout/vList2"/>
    <dgm:cxn modelId="{89F7E88A-812A-462F-9039-3D53A536FBCE}" srcId="{D6AE70C6-4890-4D24-AF93-843A03988DCA}" destId="{19F36DA4-C681-4CE1-B4CC-5010CD87F339}" srcOrd="3" destOrd="0" parTransId="{DC866E02-5813-47C7-9F72-B99CA379DBDC}" sibTransId="{4DDFF78A-BDE1-40C6-B6C1-86C527034B6A}"/>
    <dgm:cxn modelId="{CC5F323C-C8C5-4B14-9DB1-2DD101D05352}" type="presOf" srcId="{33F48CE9-BD68-45B4-A4F1-30787F5F5E94}" destId="{0EDF0DE7-41B3-4FCF-9BAA-C0DEB6605281}" srcOrd="0" destOrd="0" presId="urn:microsoft.com/office/officeart/2005/8/layout/vList2"/>
    <dgm:cxn modelId="{200393C0-BF95-4921-B2F3-4E36D6BB0442}" srcId="{D6AE70C6-4890-4D24-AF93-843A03988DCA}" destId="{301F4F09-A1DA-4E44-857D-B8661AB7405D}" srcOrd="1" destOrd="0" parTransId="{FCA2C7AC-6D05-4C34-A71F-09B555C74A23}" sibTransId="{2BA68F03-B310-4ED9-BF29-53CB184814A3}"/>
    <dgm:cxn modelId="{36AE2B9D-F8C4-451A-A2BC-591184D44611}" type="presParOf" srcId="{7FA42588-B3A4-4032-8A37-CA982AD8C287}" destId="{906D37DB-477D-4127-8818-0F6CFDBDF340}" srcOrd="0" destOrd="0" presId="urn:microsoft.com/office/officeart/2005/8/layout/vList2"/>
    <dgm:cxn modelId="{6A737ADF-C779-4A54-8327-9300A6729C36}" type="presParOf" srcId="{7FA42588-B3A4-4032-8A37-CA982AD8C287}" destId="{358C5688-7168-41BF-AD8F-8AF0C6C7B9AF}" srcOrd="1" destOrd="0" presId="urn:microsoft.com/office/officeart/2005/8/layout/vList2"/>
    <dgm:cxn modelId="{FF355CE5-3177-47FA-B54E-F3D1F744ECE1}" type="presParOf" srcId="{7FA42588-B3A4-4032-8A37-CA982AD8C287}" destId="{4496AB2C-3682-46FE-B113-D6975355ED55}" srcOrd="2" destOrd="0" presId="urn:microsoft.com/office/officeart/2005/8/layout/vList2"/>
    <dgm:cxn modelId="{1007DFE6-B920-4D56-AAD0-AD48DE937AF5}" type="presParOf" srcId="{7FA42588-B3A4-4032-8A37-CA982AD8C287}" destId="{8972580F-BD7E-41D5-B95A-2FD340D43D61}" srcOrd="3" destOrd="0" presId="urn:microsoft.com/office/officeart/2005/8/layout/vList2"/>
    <dgm:cxn modelId="{BFDCD56F-92CB-402D-822C-A0FB94E358A3}" type="presParOf" srcId="{7FA42588-B3A4-4032-8A37-CA982AD8C287}" destId="{0EDF0DE7-41B3-4FCF-9BAA-C0DEB6605281}" srcOrd="4" destOrd="0" presId="urn:microsoft.com/office/officeart/2005/8/layout/vList2"/>
    <dgm:cxn modelId="{530B0DBF-4533-4907-ADE2-49949BA00478}" type="presParOf" srcId="{7FA42588-B3A4-4032-8A37-CA982AD8C287}" destId="{1CDA86D4-C152-4F2A-9A00-271FB94338D7}" srcOrd="5" destOrd="0" presId="urn:microsoft.com/office/officeart/2005/8/layout/vList2"/>
    <dgm:cxn modelId="{B9690A20-2E3A-416A-B273-FE97A4045079}" type="presParOf" srcId="{7FA42588-B3A4-4032-8A37-CA982AD8C287}" destId="{CEEF0629-73B0-4377-9F54-B5B535E0DED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395EDA-E7F6-4312-968F-6CC3A0466B7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A79CE13-439B-401B-99AB-B9396C71ABE5}">
      <dgm:prSet/>
      <dgm:spPr/>
      <dgm:t>
        <a:bodyPr/>
        <a:lstStyle/>
        <a:p>
          <a:pPr rtl="0"/>
          <a:r>
            <a:rPr lang="en-US" dirty="0" smtClean="0"/>
            <a:t>Academic medical centers</a:t>
          </a:r>
          <a:endParaRPr lang="en-US" dirty="0"/>
        </a:p>
      </dgm:t>
    </dgm:pt>
    <dgm:pt modelId="{D207246B-44ED-443A-A891-F0246475A8A2}" type="parTrans" cxnId="{E82B0097-C107-476A-A55B-8FBF0DBD8E5F}">
      <dgm:prSet/>
      <dgm:spPr/>
      <dgm:t>
        <a:bodyPr/>
        <a:lstStyle/>
        <a:p>
          <a:endParaRPr lang="en-US"/>
        </a:p>
      </dgm:t>
    </dgm:pt>
    <dgm:pt modelId="{011F71EF-2DD6-4306-A806-3DA4C548F160}" type="sibTrans" cxnId="{E82B0097-C107-476A-A55B-8FBF0DBD8E5F}">
      <dgm:prSet/>
      <dgm:spPr/>
      <dgm:t>
        <a:bodyPr/>
        <a:lstStyle/>
        <a:p>
          <a:endParaRPr lang="en-US"/>
        </a:p>
      </dgm:t>
    </dgm:pt>
    <dgm:pt modelId="{A5B99B47-AC70-4335-B34E-CB94C790E05C}">
      <dgm:prSet/>
      <dgm:spPr/>
      <dgm:t>
        <a:bodyPr/>
        <a:lstStyle/>
        <a:p>
          <a:pPr rtl="0"/>
          <a:r>
            <a:rPr lang="en-US" dirty="0" smtClean="0"/>
            <a:t>Health information exchanges</a:t>
          </a:r>
          <a:endParaRPr lang="en-US" dirty="0"/>
        </a:p>
      </dgm:t>
    </dgm:pt>
    <dgm:pt modelId="{61634667-BEEF-493C-9DB4-66FBBEB15C3D}" type="parTrans" cxnId="{69F395C5-658D-4870-9F7D-BAFF1A332489}">
      <dgm:prSet/>
      <dgm:spPr/>
      <dgm:t>
        <a:bodyPr/>
        <a:lstStyle/>
        <a:p>
          <a:endParaRPr lang="en-US"/>
        </a:p>
      </dgm:t>
    </dgm:pt>
    <dgm:pt modelId="{B26324D6-545A-48FE-873B-E8ECB9D35BE8}" type="sibTrans" cxnId="{69F395C5-658D-4870-9F7D-BAFF1A332489}">
      <dgm:prSet/>
      <dgm:spPr/>
      <dgm:t>
        <a:bodyPr/>
        <a:lstStyle/>
        <a:p>
          <a:endParaRPr lang="en-US"/>
        </a:p>
      </dgm:t>
    </dgm:pt>
    <dgm:pt modelId="{4E6D6DE3-790D-4B2D-881D-EE630A571084}">
      <dgm:prSet/>
      <dgm:spPr/>
      <dgm:t>
        <a:bodyPr/>
        <a:lstStyle/>
        <a:p>
          <a:pPr rtl="0"/>
          <a:r>
            <a:rPr lang="en-US" dirty="0" smtClean="0"/>
            <a:t>Different entities that share an electronic medical record</a:t>
          </a:r>
          <a:endParaRPr lang="en-US" dirty="0"/>
        </a:p>
      </dgm:t>
    </dgm:pt>
    <dgm:pt modelId="{CE906D12-069C-49B2-82F0-EC3E3632260E}" type="parTrans" cxnId="{15AD8E09-EAF5-402A-BB78-2CC89A573DF6}">
      <dgm:prSet/>
      <dgm:spPr/>
      <dgm:t>
        <a:bodyPr/>
        <a:lstStyle/>
        <a:p>
          <a:endParaRPr lang="en-US"/>
        </a:p>
      </dgm:t>
    </dgm:pt>
    <dgm:pt modelId="{05066FBC-1CDE-4F05-A262-1FF3A0B09933}" type="sibTrans" cxnId="{15AD8E09-EAF5-402A-BB78-2CC89A573DF6}">
      <dgm:prSet/>
      <dgm:spPr/>
      <dgm:t>
        <a:bodyPr/>
        <a:lstStyle/>
        <a:p>
          <a:endParaRPr lang="en-US"/>
        </a:p>
      </dgm:t>
    </dgm:pt>
    <dgm:pt modelId="{4016139A-E7DE-4767-9FCC-08E3A8B29BA4}">
      <dgm:prSet/>
      <dgm:spPr/>
      <dgm:t>
        <a:bodyPr/>
        <a:lstStyle/>
        <a:p>
          <a:pPr rtl="0"/>
          <a:r>
            <a:rPr lang="en-US" dirty="0" smtClean="0"/>
            <a:t>Interviewing employees who might have some personal responsibility for the breach</a:t>
          </a:r>
          <a:endParaRPr lang="en-US" dirty="0"/>
        </a:p>
      </dgm:t>
    </dgm:pt>
    <dgm:pt modelId="{2EB582C2-72F0-4A9D-8BC9-A2ED7D367B5E}" type="parTrans" cxnId="{88399388-45AD-419F-B5A3-471FF04E1AFB}">
      <dgm:prSet/>
      <dgm:spPr/>
      <dgm:t>
        <a:bodyPr/>
        <a:lstStyle/>
        <a:p>
          <a:endParaRPr lang="en-US"/>
        </a:p>
      </dgm:t>
    </dgm:pt>
    <dgm:pt modelId="{CE3286FD-74C4-44C3-B69F-57D7CF96614B}" type="sibTrans" cxnId="{88399388-45AD-419F-B5A3-471FF04E1AFB}">
      <dgm:prSet/>
      <dgm:spPr/>
      <dgm:t>
        <a:bodyPr/>
        <a:lstStyle/>
        <a:p>
          <a:endParaRPr lang="en-US"/>
        </a:p>
      </dgm:t>
    </dgm:pt>
    <dgm:pt modelId="{0C7C2D41-8328-4A8A-89EB-04D3C52D7AD1}" type="pres">
      <dgm:prSet presAssocID="{1B395EDA-E7F6-4312-968F-6CC3A0466B7F}" presName="linear" presStyleCnt="0">
        <dgm:presLayoutVars>
          <dgm:animLvl val="lvl"/>
          <dgm:resizeHandles val="exact"/>
        </dgm:presLayoutVars>
      </dgm:prSet>
      <dgm:spPr/>
      <dgm:t>
        <a:bodyPr/>
        <a:lstStyle/>
        <a:p>
          <a:endParaRPr lang="en-US"/>
        </a:p>
      </dgm:t>
    </dgm:pt>
    <dgm:pt modelId="{588F981C-EA27-4CB9-85E0-99B32EC06369}" type="pres">
      <dgm:prSet presAssocID="{DA79CE13-439B-401B-99AB-B9396C71ABE5}" presName="parentText" presStyleLbl="node1" presStyleIdx="0" presStyleCnt="4">
        <dgm:presLayoutVars>
          <dgm:chMax val="0"/>
          <dgm:bulletEnabled val="1"/>
        </dgm:presLayoutVars>
      </dgm:prSet>
      <dgm:spPr/>
      <dgm:t>
        <a:bodyPr/>
        <a:lstStyle/>
        <a:p>
          <a:endParaRPr lang="en-US"/>
        </a:p>
      </dgm:t>
    </dgm:pt>
    <dgm:pt modelId="{EAEF6815-709A-4499-A47D-462EFDD90F07}" type="pres">
      <dgm:prSet presAssocID="{011F71EF-2DD6-4306-A806-3DA4C548F160}" presName="spacer" presStyleCnt="0"/>
      <dgm:spPr/>
    </dgm:pt>
    <dgm:pt modelId="{D6E9DD1A-B8BE-4F48-829F-9DD326DE0A7C}" type="pres">
      <dgm:prSet presAssocID="{A5B99B47-AC70-4335-B34E-CB94C790E05C}" presName="parentText" presStyleLbl="node1" presStyleIdx="1" presStyleCnt="4">
        <dgm:presLayoutVars>
          <dgm:chMax val="0"/>
          <dgm:bulletEnabled val="1"/>
        </dgm:presLayoutVars>
      </dgm:prSet>
      <dgm:spPr/>
      <dgm:t>
        <a:bodyPr/>
        <a:lstStyle/>
        <a:p>
          <a:endParaRPr lang="en-US"/>
        </a:p>
      </dgm:t>
    </dgm:pt>
    <dgm:pt modelId="{4F5A7E3A-0D9E-462B-A552-EB1C65D570E6}" type="pres">
      <dgm:prSet presAssocID="{B26324D6-545A-48FE-873B-E8ECB9D35BE8}" presName="spacer" presStyleCnt="0"/>
      <dgm:spPr/>
    </dgm:pt>
    <dgm:pt modelId="{78D1E96A-D6B4-45A6-8635-0FBE18C303E4}" type="pres">
      <dgm:prSet presAssocID="{4E6D6DE3-790D-4B2D-881D-EE630A571084}" presName="parentText" presStyleLbl="node1" presStyleIdx="2" presStyleCnt="4">
        <dgm:presLayoutVars>
          <dgm:chMax val="0"/>
          <dgm:bulletEnabled val="1"/>
        </dgm:presLayoutVars>
      </dgm:prSet>
      <dgm:spPr/>
      <dgm:t>
        <a:bodyPr/>
        <a:lstStyle/>
        <a:p>
          <a:endParaRPr lang="en-US"/>
        </a:p>
      </dgm:t>
    </dgm:pt>
    <dgm:pt modelId="{7F4221D4-9966-4F84-B740-DA83B3A16A54}" type="pres">
      <dgm:prSet presAssocID="{05066FBC-1CDE-4F05-A262-1FF3A0B09933}" presName="spacer" presStyleCnt="0"/>
      <dgm:spPr/>
    </dgm:pt>
    <dgm:pt modelId="{46D4F47E-3F6D-4A96-8ABF-ACBB4797D70F}" type="pres">
      <dgm:prSet presAssocID="{4016139A-E7DE-4767-9FCC-08E3A8B29BA4}" presName="parentText" presStyleLbl="node1" presStyleIdx="3" presStyleCnt="4">
        <dgm:presLayoutVars>
          <dgm:chMax val="0"/>
          <dgm:bulletEnabled val="1"/>
        </dgm:presLayoutVars>
      </dgm:prSet>
      <dgm:spPr/>
      <dgm:t>
        <a:bodyPr/>
        <a:lstStyle/>
        <a:p>
          <a:endParaRPr lang="en-US"/>
        </a:p>
      </dgm:t>
    </dgm:pt>
  </dgm:ptLst>
  <dgm:cxnLst>
    <dgm:cxn modelId="{69F395C5-658D-4870-9F7D-BAFF1A332489}" srcId="{1B395EDA-E7F6-4312-968F-6CC3A0466B7F}" destId="{A5B99B47-AC70-4335-B34E-CB94C790E05C}" srcOrd="1" destOrd="0" parTransId="{61634667-BEEF-493C-9DB4-66FBBEB15C3D}" sibTransId="{B26324D6-545A-48FE-873B-E8ECB9D35BE8}"/>
    <dgm:cxn modelId="{E82B0097-C107-476A-A55B-8FBF0DBD8E5F}" srcId="{1B395EDA-E7F6-4312-968F-6CC3A0466B7F}" destId="{DA79CE13-439B-401B-99AB-B9396C71ABE5}" srcOrd="0" destOrd="0" parTransId="{D207246B-44ED-443A-A891-F0246475A8A2}" sibTransId="{011F71EF-2DD6-4306-A806-3DA4C548F160}"/>
    <dgm:cxn modelId="{88399388-45AD-419F-B5A3-471FF04E1AFB}" srcId="{1B395EDA-E7F6-4312-968F-6CC3A0466B7F}" destId="{4016139A-E7DE-4767-9FCC-08E3A8B29BA4}" srcOrd="3" destOrd="0" parTransId="{2EB582C2-72F0-4A9D-8BC9-A2ED7D367B5E}" sibTransId="{CE3286FD-74C4-44C3-B69F-57D7CF96614B}"/>
    <dgm:cxn modelId="{3149FD5E-841B-4E39-8089-5176181E7E8A}" type="presOf" srcId="{4E6D6DE3-790D-4B2D-881D-EE630A571084}" destId="{78D1E96A-D6B4-45A6-8635-0FBE18C303E4}" srcOrd="0" destOrd="0" presId="urn:microsoft.com/office/officeart/2005/8/layout/vList2"/>
    <dgm:cxn modelId="{0CFE453C-BA77-40E9-AE29-8688A23F547A}" type="presOf" srcId="{4016139A-E7DE-4767-9FCC-08E3A8B29BA4}" destId="{46D4F47E-3F6D-4A96-8ABF-ACBB4797D70F}" srcOrd="0" destOrd="0" presId="urn:microsoft.com/office/officeart/2005/8/layout/vList2"/>
    <dgm:cxn modelId="{F96C79BC-5B1A-431D-B87C-72E5C515459B}" type="presOf" srcId="{DA79CE13-439B-401B-99AB-B9396C71ABE5}" destId="{588F981C-EA27-4CB9-85E0-99B32EC06369}" srcOrd="0" destOrd="0" presId="urn:microsoft.com/office/officeart/2005/8/layout/vList2"/>
    <dgm:cxn modelId="{15AD8E09-EAF5-402A-BB78-2CC89A573DF6}" srcId="{1B395EDA-E7F6-4312-968F-6CC3A0466B7F}" destId="{4E6D6DE3-790D-4B2D-881D-EE630A571084}" srcOrd="2" destOrd="0" parTransId="{CE906D12-069C-49B2-82F0-EC3E3632260E}" sibTransId="{05066FBC-1CDE-4F05-A262-1FF3A0B09933}"/>
    <dgm:cxn modelId="{41902F56-601F-4137-B2A5-8554BB7BE9CB}" type="presOf" srcId="{1B395EDA-E7F6-4312-968F-6CC3A0466B7F}" destId="{0C7C2D41-8328-4A8A-89EB-04D3C52D7AD1}" srcOrd="0" destOrd="0" presId="urn:microsoft.com/office/officeart/2005/8/layout/vList2"/>
    <dgm:cxn modelId="{BCB35295-156F-43B5-AC83-AA64A90E442E}" type="presOf" srcId="{A5B99B47-AC70-4335-B34E-CB94C790E05C}" destId="{D6E9DD1A-B8BE-4F48-829F-9DD326DE0A7C}" srcOrd="0" destOrd="0" presId="urn:microsoft.com/office/officeart/2005/8/layout/vList2"/>
    <dgm:cxn modelId="{51BC9D9F-01F6-4741-9233-7B97315065AA}" type="presParOf" srcId="{0C7C2D41-8328-4A8A-89EB-04D3C52D7AD1}" destId="{588F981C-EA27-4CB9-85E0-99B32EC06369}" srcOrd="0" destOrd="0" presId="urn:microsoft.com/office/officeart/2005/8/layout/vList2"/>
    <dgm:cxn modelId="{28771779-4C49-4BB9-96E5-018D45B78E4D}" type="presParOf" srcId="{0C7C2D41-8328-4A8A-89EB-04D3C52D7AD1}" destId="{EAEF6815-709A-4499-A47D-462EFDD90F07}" srcOrd="1" destOrd="0" presId="urn:microsoft.com/office/officeart/2005/8/layout/vList2"/>
    <dgm:cxn modelId="{6B7D111C-A943-4C3C-BFA3-B7E9838693BB}" type="presParOf" srcId="{0C7C2D41-8328-4A8A-89EB-04D3C52D7AD1}" destId="{D6E9DD1A-B8BE-4F48-829F-9DD326DE0A7C}" srcOrd="2" destOrd="0" presId="urn:microsoft.com/office/officeart/2005/8/layout/vList2"/>
    <dgm:cxn modelId="{33E6563F-3586-49EB-9D60-0710CA5F1582}" type="presParOf" srcId="{0C7C2D41-8328-4A8A-89EB-04D3C52D7AD1}" destId="{4F5A7E3A-0D9E-462B-A552-EB1C65D570E6}" srcOrd="3" destOrd="0" presId="urn:microsoft.com/office/officeart/2005/8/layout/vList2"/>
    <dgm:cxn modelId="{1B3F1D49-E473-4372-8135-D8D4B09DBEB2}" type="presParOf" srcId="{0C7C2D41-8328-4A8A-89EB-04D3C52D7AD1}" destId="{78D1E96A-D6B4-45A6-8635-0FBE18C303E4}" srcOrd="4" destOrd="0" presId="urn:microsoft.com/office/officeart/2005/8/layout/vList2"/>
    <dgm:cxn modelId="{40C98375-0079-4BD5-8F09-3CEB11926F84}" type="presParOf" srcId="{0C7C2D41-8328-4A8A-89EB-04D3C52D7AD1}" destId="{7F4221D4-9966-4F84-B740-DA83B3A16A54}" srcOrd="5" destOrd="0" presId="urn:microsoft.com/office/officeart/2005/8/layout/vList2"/>
    <dgm:cxn modelId="{B2129FA9-9BA8-47F0-AFFA-76F14D84D82D}" type="presParOf" srcId="{0C7C2D41-8328-4A8A-89EB-04D3C52D7AD1}" destId="{46D4F47E-3F6D-4A96-8ABF-ACBB4797D7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75D01F-A284-4E78-ADAE-D95B185FF38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9E38A25C-9B67-4396-A644-535D115E7296}">
      <dgm:prSet/>
      <dgm:spPr/>
      <dgm:t>
        <a:bodyPr/>
        <a:lstStyle/>
        <a:p>
          <a:pPr rtl="0"/>
          <a:r>
            <a:rPr lang="en-US" dirty="0" smtClean="0"/>
            <a:t>Disclosure of info relating to representation allowed if client gives informed consent, permitted by ethical rules, or “the disclosure is impliedly authorized in order to carry out the representation” [Model Rule 1.6(a)]</a:t>
          </a:r>
          <a:endParaRPr lang="en-US" dirty="0"/>
        </a:p>
      </dgm:t>
    </dgm:pt>
    <dgm:pt modelId="{4BA53D61-FB35-4439-9F59-7DA9166D9A01}" type="parTrans" cxnId="{6A6531D3-92B0-43D4-A79B-A610EF2FB52F}">
      <dgm:prSet/>
      <dgm:spPr/>
      <dgm:t>
        <a:bodyPr/>
        <a:lstStyle/>
        <a:p>
          <a:endParaRPr lang="en-US"/>
        </a:p>
      </dgm:t>
    </dgm:pt>
    <dgm:pt modelId="{CABA50DB-9BE1-42D0-93AD-4EED288B3D66}" type="sibTrans" cxnId="{6A6531D3-92B0-43D4-A79B-A610EF2FB52F}">
      <dgm:prSet/>
      <dgm:spPr/>
      <dgm:t>
        <a:bodyPr/>
        <a:lstStyle/>
        <a:p>
          <a:endParaRPr lang="en-US"/>
        </a:p>
      </dgm:t>
    </dgm:pt>
    <dgm:pt modelId="{6AEBB2F1-E991-48A4-BFED-186A7434EAB4}">
      <dgm:prSet/>
      <dgm:spPr/>
      <dgm:t>
        <a:bodyPr/>
        <a:lstStyle/>
        <a:p>
          <a:pPr rtl="0"/>
          <a:r>
            <a:rPr lang="en-US" dirty="0" smtClean="0"/>
            <a:t>Example of implied authorization: “a lawyer may be impliedly authorized to admit a fact that cannot properly be disputed or to make a disclosure that facilitates a satisfactory conclusion to a matter. ” [Comment 5]</a:t>
          </a:r>
          <a:endParaRPr lang="en-US" dirty="0"/>
        </a:p>
      </dgm:t>
    </dgm:pt>
    <dgm:pt modelId="{EC7A0CDE-7C57-4C11-B16E-3E0F00FBF0A7}" type="parTrans" cxnId="{FDDBE823-F765-4BE2-ACE2-598A1850EBEB}">
      <dgm:prSet/>
      <dgm:spPr/>
      <dgm:t>
        <a:bodyPr/>
        <a:lstStyle/>
        <a:p>
          <a:endParaRPr lang="en-US"/>
        </a:p>
      </dgm:t>
    </dgm:pt>
    <dgm:pt modelId="{6C6AEBF9-40FE-4247-8D1E-9D3E0F482620}" type="sibTrans" cxnId="{FDDBE823-F765-4BE2-ACE2-598A1850EBEB}">
      <dgm:prSet/>
      <dgm:spPr/>
      <dgm:t>
        <a:bodyPr/>
        <a:lstStyle/>
        <a:p>
          <a:endParaRPr lang="en-US"/>
        </a:p>
      </dgm:t>
    </dgm:pt>
    <dgm:pt modelId="{B279A003-1123-4861-A0A1-D932056A741F}">
      <dgm:prSet/>
      <dgm:spPr/>
      <dgm:t>
        <a:bodyPr/>
        <a:lstStyle/>
        <a:p>
          <a:pPr rtl="0"/>
          <a:r>
            <a:rPr lang="en-US" dirty="0" smtClean="0"/>
            <a:t>Potential conflict between ethical duty of confidentiality, and contractual duty to cooperate with cyber insurer</a:t>
          </a:r>
          <a:endParaRPr lang="en-US" dirty="0"/>
        </a:p>
      </dgm:t>
    </dgm:pt>
    <dgm:pt modelId="{7DCCF853-B5C8-440E-932B-36DBD2B0B14F}" type="parTrans" cxnId="{21C23027-EF32-4287-BB0F-DEA1C7186C6C}">
      <dgm:prSet/>
      <dgm:spPr/>
      <dgm:t>
        <a:bodyPr/>
        <a:lstStyle/>
        <a:p>
          <a:endParaRPr lang="en-US"/>
        </a:p>
      </dgm:t>
    </dgm:pt>
    <dgm:pt modelId="{421DBE16-9D07-4D21-9908-CCD07328BB65}" type="sibTrans" cxnId="{21C23027-EF32-4287-BB0F-DEA1C7186C6C}">
      <dgm:prSet/>
      <dgm:spPr/>
      <dgm:t>
        <a:bodyPr/>
        <a:lstStyle/>
        <a:p>
          <a:endParaRPr lang="en-US"/>
        </a:p>
      </dgm:t>
    </dgm:pt>
    <dgm:pt modelId="{6D2D4753-07EA-4BED-BC40-03523B89EFB3}" type="pres">
      <dgm:prSet presAssocID="{EE75D01F-A284-4E78-ADAE-D95B185FF381}" presName="linear" presStyleCnt="0">
        <dgm:presLayoutVars>
          <dgm:animLvl val="lvl"/>
          <dgm:resizeHandles val="exact"/>
        </dgm:presLayoutVars>
      </dgm:prSet>
      <dgm:spPr/>
      <dgm:t>
        <a:bodyPr/>
        <a:lstStyle/>
        <a:p>
          <a:endParaRPr lang="en-US"/>
        </a:p>
      </dgm:t>
    </dgm:pt>
    <dgm:pt modelId="{A4CFDD65-31A3-43A6-A3F9-97551E2B3A70}" type="pres">
      <dgm:prSet presAssocID="{9E38A25C-9B67-4396-A644-535D115E7296}" presName="parentText" presStyleLbl="node1" presStyleIdx="0" presStyleCnt="3">
        <dgm:presLayoutVars>
          <dgm:chMax val="0"/>
          <dgm:bulletEnabled val="1"/>
        </dgm:presLayoutVars>
      </dgm:prSet>
      <dgm:spPr/>
      <dgm:t>
        <a:bodyPr/>
        <a:lstStyle/>
        <a:p>
          <a:endParaRPr lang="en-US"/>
        </a:p>
      </dgm:t>
    </dgm:pt>
    <dgm:pt modelId="{2138F24C-522D-43B4-828C-C25F08D61798}" type="pres">
      <dgm:prSet presAssocID="{CABA50DB-9BE1-42D0-93AD-4EED288B3D66}" presName="spacer" presStyleCnt="0"/>
      <dgm:spPr/>
    </dgm:pt>
    <dgm:pt modelId="{E2A7868F-3D78-494A-BCD2-F02C2556B1EE}" type="pres">
      <dgm:prSet presAssocID="{6AEBB2F1-E991-48A4-BFED-186A7434EAB4}" presName="parentText" presStyleLbl="node1" presStyleIdx="1" presStyleCnt="3">
        <dgm:presLayoutVars>
          <dgm:chMax val="0"/>
          <dgm:bulletEnabled val="1"/>
        </dgm:presLayoutVars>
      </dgm:prSet>
      <dgm:spPr/>
      <dgm:t>
        <a:bodyPr/>
        <a:lstStyle/>
        <a:p>
          <a:endParaRPr lang="en-US"/>
        </a:p>
      </dgm:t>
    </dgm:pt>
    <dgm:pt modelId="{F0EF66EA-8661-48CC-9D24-A651D0D26506}" type="pres">
      <dgm:prSet presAssocID="{6C6AEBF9-40FE-4247-8D1E-9D3E0F482620}" presName="spacer" presStyleCnt="0"/>
      <dgm:spPr/>
    </dgm:pt>
    <dgm:pt modelId="{4D79304E-2D51-4C94-8491-E47B9F7659A6}" type="pres">
      <dgm:prSet presAssocID="{B279A003-1123-4861-A0A1-D932056A741F}" presName="parentText" presStyleLbl="node1" presStyleIdx="2" presStyleCnt="3">
        <dgm:presLayoutVars>
          <dgm:chMax val="0"/>
          <dgm:bulletEnabled val="1"/>
        </dgm:presLayoutVars>
      </dgm:prSet>
      <dgm:spPr/>
      <dgm:t>
        <a:bodyPr/>
        <a:lstStyle/>
        <a:p>
          <a:endParaRPr lang="en-US"/>
        </a:p>
      </dgm:t>
    </dgm:pt>
  </dgm:ptLst>
  <dgm:cxnLst>
    <dgm:cxn modelId="{6A6531D3-92B0-43D4-A79B-A610EF2FB52F}" srcId="{EE75D01F-A284-4E78-ADAE-D95B185FF381}" destId="{9E38A25C-9B67-4396-A644-535D115E7296}" srcOrd="0" destOrd="0" parTransId="{4BA53D61-FB35-4439-9F59-7DA9166D9A01}" sibTransId="{CABA50DB-9BE1-42D0-93AD-4EED288B3D66}"/>
    <dgm:cxn modelId="{0BBD7C54-B9B3-479D-80C0-D053E0651B97}" type="presOf" srcId="{6AEBB2F1-E991-48A4-BFED-186A7434EAB4}" destId="{E2A7868F-3D78-494A-BCD2-F02C2556B1EE}" srcOrd="0" destOrd="0" presId="urn:microsoft.com/office/officeart/2005/8/layout/vList2"/>
    <dgm:cxn modelId="{21C23027-EF32-4287-BB0F-DEA1C7186C6C}" srcId="{EE75D01F-A284-4E78-ADAE-D95B185FF381}" destId="{B279A003-1123-4861-A0A1-D932056A741F}" srcOrd="2" destOrd="0" parTransId="{7DCCF853-B5C8-440E-932B-36DBD2B0B14F}" sibTransId="{421DBE16-9D07-4D21-9908-CCD07328BB65}"/>
    <dgm:cxn modelId="{B49764D3-E590-435F-8760-B0C9ABDA0B50}" type="presOf" srcId="{B279A003-1123-4861-A0A1-D932056A741F}" destId="{4D79304E-2D51-4C94-8491-E47B9F7659A6}" srcOrd="0" destOrd="0" presId="urn:microsoft.com/office/officeart/2005/8/layout/vList2"/>
    <dgm:cxn modelId="{54B2755B-3C67-46A5-972D-8B77C25BB6AE}" type="presOf" srcId="{EE75D01F-A284-4E78-ADAE-D95B185FF381}" destId="{6D2D4753-07EA-4BED-BC40-03523B89EFB3}" srcOrd="0" destOrd="0" presId="urn:microsoft.com/office/officeart/2005/8/layout/vList2"/>
    <dgm:cxn modelId="{FDDBE823-F765-4BE2-ACE2-598A1850EBEB}" srcId="{EE75D01F-A284-4E78-ADAE-D95B185FF381}" destId="{6AEBB2F1-E991-48A4-BFED-186A7434EAB4}" srcOrd="1" destOrd="0" parTransId="{EC7A0CDE-7C57-4C11-B16E-3E0F00FBF0A7}" sibTransId="{6C6AEBF9-40FE-4247-8D1E-9D3E0F482620}"/>
    <dgm:cxn modelId="{70E193AB-1644-4FD2-AAD0-16D911F27501}" type="presOf" srcId="{9E38A25C-9B67-4396-A644-535D115E7296}" destId="{A4CFDD65-31A3-43A6-A3F9-97551E2B3A70}" srcOrd="0" destOrd="0" presId="urn:microsoft.com/office/officeart/2005/8/layout/vList2"/>
    <dgm:cxn modelId="{A21DF882-A790-485D-B8AE-CB857745112B}" type="presParOf" srcId="{6D2D4753-07EA-4BED-BC40-03523B89EFB3}" destId="{A4CFDD65-31A3-43A6-A3F9-97551E2B3A70}" srcOrd="0" destOrd="0" presId="urn:microsoft.com/office/officeart/2005/8/layout/vList2"/>
    <dgm:cxn modelId="{C104A9AC-533C-478C-AA0C-7E9A5562E000}" type="presParOf" srcId="{6D2D4753-07EA-4BED-BC40-03523B89EFB3}" destId="{2138F24C-522D-43B4-828C-C25F08D61798}" srcOrd="1" destOrd="0" presId="urn:microsoft.com/office/officeart/2005/8/layout/vList2"/>
    <dgm:cxn modelId="{6C16C267-22FD-4736-A1B5-9728201DBB92}" type="presParOf" srcId="{6D2D4753-07EA-4BED-BC40-03523B89EFB3}" destId="{E2A7868F-3D78-494A-BCD2-F02C2556B1EE}" srcOrd="2" destOrd="0" presId="urn:microsoft.com/office/officeart/2005/8/layout/vList2"/>
    <dgm:cxn modelId="{B6392170-B388-468B-903D-E6F37A3B6CED}" type="presParOf" srcId="{6D2D4753-07EA-4BED-BC40-03523B89EFB3}" destId="{F0EF66EA-8661-48CC-9D24-A651D0D26506}" srcOrd="3" destOrd="0" presId="urn:microsoft.com/office/officeart/2005/8/layout/vList2"/>
    <dgm:cxn modelId="{859C2ADB-9BE3-417D-847D-098165E67617}" type="presParOf" srcId="{6D2D4753-07EA-4BED-BC40-03523B89EFB3}" destId="{4D79304E-2D51-4C94-8491-E47B9F7659A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BF7D64-4828-495A-A992-AEC4EDBAD39C}" type="doc">
      <dgm:prSet loTypeId="urn:microsoft.com/office/officeart/2005/8/layout/vList5" loCatId="list" qsTypeId="urn:microsoft.com/office/officeart/2005/8/quickstyle/simple1" qsCatId="simple" csTypeId="urn:microsoft.com/office/officeart/2005/8/colors/accent0_1" csCatId="mainScheme"/>
      <dgm:spPr/>
      <dgm:t>
        <a:bodyPr/>
        <a:lstStyle/>
        <a:p>
          <a:endParaRPr lang="en-US"/>
        </a:p>
      </dgm:t>
    </dgm:pt>
    <dgm:pt modelId="{09C0CE1F-46FF-48AE-8D09-07B3BB205DBC}">
      <dgm:prSet/>
      <dgm:spPr/>
      <dgm:t>
        <a:bodyPr/>
        <a:lstStyle/>
        <a:p>
          <a:pPr rtl="0"/>
          <a:r>
            <a:rPr lang="en-US" b="1" u="sng" dirty="0" smtClean="0"/>
            <a:t>Model Rule 1.1</a:t>
          </a:r>
          <a:r>
            <a:rPr lang="en-US" b="1" dirty="0" smtClean="0"/>
            <a:t>: </a:t>
          </a:r>
          <a:r>
            <a:rPr lang="en-US" dirty="0" smtClean="0"/>
            <a:t>Competence requires necessary legal knowledge, skill, thoroughness, preparation</a:t>
          </a:r>
          <a:endParaRPr lang="en-US" dirty="0"/>
        </a:p>
      </dgm:t>
    </dgm:pt>
    <dgm:pt modelId="{63536F4E-C17D-4C73-B10B-48610DC88A63}" type="parTrans" cxnId="{DF913AB9-77FB-497A-AA60-F1E75536B5B3}">
      <dgm:prSet/>
      <dgm:spPr/>
      <dgm:t>
        <a:bodyPr/>
        <a:lstStyle/>
        <a:p>
          <a:endParaRPr lang="en-US"/>
        </a:p>
      </dgm:t>
    </dgm:pt>
    <dgm:pt modelId="{A1643D0D-3F37-4119-A723-4C6C2E684E73}" type="sibTrans" cxnId="{DF913AB9-77FB-497A-AA60-F1E75536B5B3}">
      <dgm:prSet/>
      <dgm:spPr/>
      <dgm:t>
        <a:bodyPr/>
        <a:lstStyle/>
        <a:p>
          <a:endParaRPr lang="en-US"/>
        </a:p>
      </dgm:t>
    </dgm:pt>
    <dgm:pt modelId="{EAED388A-08B1-4D1A-BDAF-FBBCADF64BA4}">
      <dgm:prSet/>
      <dgm:spPr/>
      <dgm:t>
        <a:bodyPr/>
        <a:lstStyle/>
        <a:p>
          <a:pPr rtl="0"/>
          <a:r>
            <a:rPr lang="en-US" dirty="0" smtClean="0"/>
            <a:t>Comment 8: “To maintain the requisite knowledge and skill, a lawyer should keep abreast of changes in the law and its practice, </a:t>
          </a:r>
          <a:r>
            <a:rPr lang="en-US" b="1" u="sng" dirty="0" smtClean="0"/>
            <a:t>including the benefits and risks associated with relevant technology</a:t>
          </a:r>
          <a:r>
            <a:rPr lang="en-US" dirty="0" smtClean="0"/>
            <a:t> . . .”</a:t>
          </a:r>
          <a:endParaRPr lang="en-US" dirty="0"/>
        </a:p>
      </dgm:t>
    </dgm:pt>
    <dgm:pt modelId="{9C24C155-6A0E-4817-803B-D84738BC1BA7}" type="parTrans" cxnId="{B735F35D-0F5E-4404-8CC9-9794F48B675F}">
      <dgm:prSet/>
      <dgm:spPr/>
      <dgm:t>
        <a:bodyPr/>
        <a:lstStyle/>
        <a:p>
          <a:endParaRPr lang="en-US"/>
        </a:p>
      </dgm:t>
    </dgm:pt>
    <dgm:pt modelId="{AC70F497-4569-476C-AC4E-3A07BF029804}" type="sibTrans" cxnId="{B735F35D-0F5E-4404-8CC9-9794F48B675F}">
      <dgm:prSet/>
      <dgm:spPr/>
      <dgm:t>
        <a:bodyPr/>
        <a:lstStyle/>
        <a:p>
          <a:endParaRPr lang="en-US"/>
        </a:p>
      </dgm:t>
    </dgm:pt>
    <dgm:pt modelId="{A9D4B704-CCF9-4071-9B46-4E53D333DA99}" type="pres">
      <dgm:prSet presAssocID="{65BF7D64-4828-495A-A992-AEC4EDBAD39C}" presName="Name0" presStyleCnt="0">
        <dgm:presLayoutVars>
          <dgm:dir/>
          <dgm:animLvl val="lvl"/>
          <dgm:resizeHandles val="exact"/>
        </dgm:presLayoutVars>
      </dgm:prSet>
      <dgm:spPr/>
      <dgm:t>
        <a:bodyPr/>
        <a:lstStyle/>
        <a:p>
          <a:endParaRPr lang="en-US"/>
        </a:p>
      </dgm:t>
    </dgm:pt>
    <dgm:pt modelId="{BB4617F1-F0AD-4B02-B57E-1AC5442C7FD8}" type="pres">
      <dgm:prSet presAssocID="{09C0CE1F-46FF-48AE-8D09-07B3BB205DBC}" presName="linNode" presStyleCnt="0"/>
      <dgm:spPr/>
    </dgm:pt>
    <dgm:pt modelId="{FDFCE694-27F1-45DC-AA7A-0B6740EAE4F7}" type="pres">
      <dgm:prSet presAssocID="{09C0CE1F-46FF-48AE-8D09-07B3BB205DBC}" presName="parentText" presStyleLbl="node1" presStyleIdx="0" presStyleCnt="1">
        <dgm:presLayoutVars>
          <dgm:chMax val="1"/>
          <dgm:bulletEnabled val="1"/>
        </dgm:presLayoutVars>
      </dgm:prSet>
      <dgm:spPr/>
      <dgm:t>
        <a:bodyPr/>
        <a:lstStyle/>
        <a:p>
          <a:endParaRPr lang="en-US"/>
        </a:p>
      </dgm:t>
    </dgm:pt>
    <dgm:pt modelId="{76A55B47-5019-44DC-B41F-F97EED21AA71}" type="pres">
      <dgm:prSet presAssocID="{09C0CE1F-46FF-48AE-8D09-07B3BB205DBC}" presName="descendantText" presStyleLbl="alignAccFollowNode1" presStyleIdx="0" presStyleCnt="1">
        <dgm:presLayoutVars>
          <dgm:bulletEnabled val="1"/>
        </dgm:presLayoutVars>
      </dgm:prSet>
      <dgm:spPr/>
      <dgm:t>
        <a:bodyPr/>
        <a:lstStyle/>
        <a:p>
          <a:endParaRPr lang="en-US"/>
        </a:p>
      </dgm:t>
    </dgm:pt>
  </dgm:ptLst>
  <dgm:cxnLst>
    <dgm:cxn modelId="{9D53CC56-9A53-4D81-BF5A-0E44529B89F9}" type="presOf" srcId="{09C0CE1F-46FF-48AE-8D09-07B3BB205DBC}" destId="{FDFCE694-27F1-45DC-AA7A-0B6740EAE4F7}" srcOrd="0" destOrd="0" presId="urn:microsoft.com/office/officeart/2005/8/layout/vList5"/>
    <dgm:cxn modelId="{77FADD57-DCE3-4A89-A4E1-0ED57DA389D1}" type="presOf" srcId="{EAED388A-08B1-4D1A-BDAF-FBBCADF64BA4}" destId="{76A55B47-5019-44DC-B41F-F97EED21AA71}" srcOrd="0" destOrd="0" presId="urn:microsoft.com/office/officeart/2005/8/layout/vList5"/>
    <dgm:cxn modelId="{B735F35D-0F5E-4404-8CC9-9794F48B675F}" srcId="{09C0CE1F-46FF-48AE-8D09-07B3BB205DBC}" destId="{EAED388A-08B1-4D1A-BDAF-FBBCADF64BA4}" srcOrd="0" destOrd="0" parTransId="{9C24C155-6A0E-4817-803B-D84738BC1BA7}" sibTransId="{AC70F497-4569-476C-AC4E-3A07BF029804}"/>
    <dgm:cxn modelId="{D8F38380-2CF0-4FA9-BB34-F064F65CB1A7}" type="presOf" srcId="{65BF7D64-4828-495A-A992-AEC4EDBAD39C}" destId="{A9D4B704-CCF9-4071-9B46-4E53D333DA99}" srcOrd="0" destOrd="0" presId="urn:microsoft.com/office/officeart/2005/8/layout/vList5"/>
    <dgm:cxn modelId="{DF913AB9-77FB-497A-AA60-F1E75536B5B3}" srcId="{65BF7D64-4828-495A-A992-AEC4EDBAD39C}" destId="{09C0CE1F-46FF-48AE-8D09-07B3BB205DBC}" srcOrd="0" destOrd="0" parTransId="{63536F4E-C17D-4C73-B10B-48610DC88A63}" sibTransId="{A1643D0D-3F37-4119-A723-4C6C2E684E73}"/>
    <dgm:cxn modelId="{7F842E53-E104-496D-825B-4D2687386D6F}" type="presParOf" srcId="{A9D4B704-CCF9-4071-9B46-4E53D333DA99}" destId="{BB4617F1-F0AD-4B02-B57E-1AC5442C7FD8}" srcOrd="0" destOrd="0" presId="urn:microsoft.com/office/officeart/2005/8/layout/vList5"/>
    <dgm:cxn modelId="{1920133B-5B73-4ED1-88FE-A31A7FCC2C9E}" type="presParOf" srcId="{BB4617F1-F0AD-4B02-B57E-1AC5442C7FD8}" destId="{FDFCE694-27F1-45DC-AA7A-0B6740EAE4F7}" srcOrd="0" destOrd="0" presId="urn:microsoft.com/office/officeart/2005/8/layout/vList5"/>
    <dgm:cxn modelId="{AAFD92F5-B935-4DF2-973A-0E351B90E457}" type="presParOf" srcId="{BB4617F1-F0AD-4B02-B57E-1AC5442C7FD8}" destId="{76A55B47-5019-44DC-B41F-F97EED21AA7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FF8A63-6788-4F03-84BD-250C12901429}"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02BE96D8-6F02-4632-A046-19365C51E6C6}">
      <dgm:prSet/>
      <dgm:spPr/>
      <dgm:t>
        <a:bodyPr/>
        <a:lstStyle/>
        <a:p>
          <a:pPr rtl="0"/>
          <a:r>
            <a:rPr lang="en-US" b="1" u="sng" dirty="0" smtClean="0"/>
            <a:t>Model Rule 1.6(c)</a:t>
          </a:r>
          <a:r>
            <a:rPr lang="en-US" b="1" dirty="0" smtClean="0"/>
            <a:t>: </a:t>
          </a:r>
          <a:r>
            <a:rPr lang="en-US" dirty="0" smtClean="0"/>
            <a:t>Must make “</a:t>
          </a:r>
          <a:r>
            <a:rPr lang="en-US" b="1" i="1" dirty="0" smtClean="0"/>
            <a:t>reasonable efforts”</a:t>
          </a:r>
          <a:r>
            <a:rPr lang="en-US" dirty="0" smtClean="0"/>
            <a:t> to prevent unauthorized disclosure of information relating to the representation of a client</a:t>
          </a:r>
          <a:endParaRPr lang="en-US" dirty="0"/>
        </a:p>
      </dgm:t>
    </dgm:pt>
    <dgm:pt modelId="{02B1C35C-5D83-4CD9-B177-95EE5C2B6D0E}" type="parTrans" cxnId="{22713709-28BC-4958-AE9B-8B0E79420EAB}">
      <dgm:prSet/>
      <dgm:spPr/>
      <dgm:t>
        <a:bodyPr/>
        <a:lstStyle/>
        <a:p>
          <a:endParaRPr lang="en-US"/>
        </a:p>
      </dgm:t>
    </dgm:pt>
    <dgm:pt modelId="{4FDDEAE5-B3BC-488F-82F5-332518C2CB9F}" type="sibTrans" cxnId="{22713709-28BC-4958-AE9B-8B0E79420EAB}">
      <dgm:prSet/>
      <dgm:spPr/>
      <dgm:t>
        <a:bodyPr/>
        <a:lstStyle/>
        <a:p>
          <a:endParaRPr lang="en-US"/>
        </a:p>
      </dgm:t>
    </dgm:pt>
    <dgm:pt modelId="{4B06C934-1545-4E80-A0A5-B005F10B6235}">
      <dgm:prSet custT="1"/>
      <dgm:spPr/>
      <dgm:t>
        <a:bodyPr/>
        <a:lstStyle/>
        <a:p>
          <a:pPr rtl="0"/>
          <a:r>
            <a:rPr lang="en-US" sz="3200" dirty="0" smtClean="0"/>
            <a:t>Covers both stored information &amp; communications [cmts 18 &amp; 19]</a:t>
          </a:r>
          <a:endParaRPr lang="en-US" sz="3200" dirty="0"/>
        </a:p>
      </dgm:t>
    </dgm:pt>
    <dgm:pt modelId="{49766942-C829-418E-B387-F76A44499972}" type="parTrans" cxnId="{095F14D6-53EE-4C39-B2F3-7484ED935D00}">
      <dgm:prSet/>
      <dgm:spPr/>
      <dgm:t>
        <a:bodyPr/>
        <a:lstStyle/>
        <a:p>
          <a:endParaRPr lang="en-US"/>
        </a:p>
      </dgm:t>
    </dgm:pt>
    <dgm:pt modelId="{9AA98557-53D8-46C6-A13D-A2892747A7C6}" type="sibTrans" cxnId="{095F14D6-53EE-4C39-B2F3-7484ED935D00}">
      <dgm:prSet/>
      <dgm:spPr/>
      <dgm:t>
        <a:bodyPr/>
        <a:lstStyle/>
        <a:p>
          <a:endParaRPr lang="en-US"/>
        </a:p>
      </dgm:t>
    </dgm:pt>
    <dgm:pt modelId="{D6AEE4EE-D52E-4D0D-ACFE-C01E6FA9B07E}" type="pres">
      <dgm:prSet presAssocID="{72FF8A63-6788-4F03-84BD-250C12901429}" presName="Name0" presStyleCnt="0">
        <dgm:presLayoutVars>
          <dgm:dir/>
          <dgm:animLvl val="lvl"/>
          <dgm:resizeHandles val="exact"/>
        </dgm:presLayoutVars>
      </dgm:prSet>
      <dgm:spPr/>
      <dgm:t>
        <a:bodyPr/>
        <a:lstStyle/>
        <a:p>
          <a:endParaRPr lang="en-US"/>
        </a:p>
      </dgm:t>
    </dgm:pt>
    <dgm:pt modelId="{2CDB45BA-2845-4AED-96BF-2841A05CB7A0}" type="pres">
      <dgm:prSet presAssocID="{02BE96D8-6F02-4632-A046-19365C51E6C6}" presName="linNode" presStyleCnt="0"/>
      <dgm:spPr/>
    </dgm:pt>
    <dgm:pt modelId="{504D61C5-5DA5-4BF6-8F53-A8F4CB9FEE5F}" type="pres">
      <dgm:prSet presAssocID="{02BE96D8-6F02-4632-A046-19365C51E6C6}" presName="parentText" presStyleLbl="node1" presStyleIdx="0" presStyleCnt="1" custScaleX="175050">
        <dgm:presLayoutVars>
          <dgm:chMax val="1"/>
          <dgm:bulletEnabled val="1"/>
        </dgm:presLayoutVars>
      </dgm:prSet>
      <dgm:spPr/>
      <dgm:t>
        <a:bodyPr/>
        <a:lstStyle/>
        <a:p>
          <a:endParaRPr lang="en-US"/>
        </a:p>
      </dgm:t>
    </dgm:pt>
    <dgm:pt modelId="{6C946BB9-7EA1-4A64-9DE5-C2AC7757A064}" type="pres">
      <dgm:prSet presAssocID="{02BE96D8-6F02-4632-A046-19365C51E6C6}" presName="descendantText" presStyleLbl="alignAccFollowNode1" presStyleIdx="0" presStyleCnt="1">
        <dgm:presLayoutVars>
          <dgm:bulletEnabled val="1"/>
        </dgm:presLayoutVars>
      </dgm:prSet>
      <dgm:spPr/>
      <dgm:t>
        <a:bodyPr/>
        <a:lstStyle/>
        <a:p>
          <a:endParaRPr lang="en-US"/>
        </a:p>
      </dgm:t>
    </dgm:pt>
  </dgm:ptLst>
  <dgm:cxnLst>
    <dgm:cxn modelId="{095F14D6-53EE-4C39-B2F3-7484ED935D00}" srcId="{02BE96D8-6F02-4632-A046-19365C51E6C6}" destId="{4B06C934-1545-4E80-A0A5-B005F10B6235}" srcOrd="0" destOrd="0" parTransId="{49766942-C829-418E-B387-F76A44499972}" sibTransId="{9AA98557-53D8-46C6-A13D-A2892747A7C6}"/>
    <dgm:cxn modelId="{11A4B3FB-804D-471C-8329-BE6683695F60}" type="presOf" srcId="{02BE96D8-6F02-4632-A046-19365C51E6C6}" destId="{504D61C5-5DA5-4BF6-8F53-A8F4CB9FEE5F}" srcOrd="0" destOrd="0" presId="urn:microsoft.com/office/officeart/2005/8/layout/vList5"/>
    <dgm:cxn modelId="{184D9F6A-A7C8-48BE-9A61-D7CB838A773B}" type="presOf" srcId="{72FF8A63-6788-4F03-84BD-250C12901429}" destId="{D6AEE4EE-D52E-4D0D-ACFE-C01E6FA9B07E}" srcOrd="0" destOrd="0" presId="urn:microsoft.com/office/officeart/2005/8/layout/vList5"/>
    <dgm:cxn modelId="{C10026FE-B601-4811-94DC-CE82E79116A1}" type="presOf" srcId="{4B06C934-1545-4E80-A0A5-B005F10B6235}" destId="{6C946BB9-7EA1-4A64-9DE5-C2AC7757A064}" srcOrd="0" destOrd="0" presId="urn:microsoft.com/office/officeart/2005/8/layout/vList5"/>
    <dgm:cxn modelId="{22713709-28BC-4958-AE9B-8B0E79420EAB}" srcId="{72FF8A63-6788-4F03-84BD-250C12901429}" destId="{02BE96D8-6F02-4632-A046-19365C51E6C6}" srcOrd="0" destOrd="0" parTransId="{02B1C35C-5D83-4CD9-B177-95EE5C2B6D0E}" sibTransId="{4FDDEAE5-B3BC-488F-82F5-332518C2CB9F}"/>
    <dgm:cxn modelId="{0E557E0E-B096-4C13-BA4C-CBC149E94BC0}" type="presParOf" srcId="{D6AEE4EE-D52E-4D0D-ACFE-C01E6FA9B07E}" destId="{2CDB45BA-2845-4AED-96BF-2841A05CB7A0}" srcOrd="0" destOrd="0" presId="urn:microsoft.com/office/officeart/2005/8/layout/vList5"/>
    <dgm:cxn modelId="{1C0246DB-12E5-40D1-8B56-CCE75898D75A}" type="presParOf" srcId="{2CDB45BA-2845-4AED-96BF-2841A05CB7A0}" destId="{504D61C5-5DA5-4BF6-8F53-A8F4CB9FEE5F}" srcOrd="0" destOrd="0" presId="urn:microsoft.com/office/officeart/2005/8/layout/vList5"/>
    <dgm:cxn modelId="{7A315078-F59F-47D8-98AB-E55CD43C0E76}" type="presParOf" srcId="{2CDB45BA-2845-4AED-96BF-2841A05CB7A0}" destId="{6C946BB9-7EA1-4A64-9DE5-C2AC7757A06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A27199-9804-45C2-9D59-DD1C6E56BBB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8E201C8F-0208-4166-BC91-DDDF569B1E35}">
      <dgm:prSet/>
      <dgm:spPr/>
      <dgm:t>
        <a:bodyPr/>
        <a:lstStyle/>
        <a:p>
          <a:pPr rtl="0"/>
          <a:r>
            <a:rPr lang="en-US" dirty="0" smtClean="0"/>
            <a:t>Information “relating to the representation of a client” [Model Rule 1.6(c)]</a:t>
          </a:r>
          <a:endParaRPr lang="en-US" dirty="0"/>
        </a:p>
      </dgm:t>
    </dgm:pt>
    <dgm:pt modelId="{12339B6D-E582-4B7D-BC44-17154BBF0E19}" type="parTrans" cxnId="{FDDAA7B1-2625-465B-A516-2E4A2B8F5A69}">
      <dgm:prSet/>
      <dgm:spPr/>
      <dgm:t>
        <a:bodyPr/>
        <a:lstStyle/>
        <a:p>
          <a:endParaRPr lang="en-US"/>
        </a:p>
      </dgm:t>
    </dgm:pt>
    <dgm:pt modelId="{2C64F51F-82A1-4CF8-BA26-A412946C977E}" type="sibTrans" cxnId="{FDDAA7B1-2625-465B-A516-2E4A2B8F5A69}">
      <dgm:prSet/>
      <dgm:spPr/>
      <dgm:t>
        <a:bodyPr/>
        <a:lstStyle/>
        <a:p>
          <a:endParaRPr lang="en-US"/>
        </a:p>
      </dgm:t>
    </dgm:pt>
    <dgm:pt modelId="{DFD32FC0-E0E6-403B-9DB4-7159720D1A14}">
      <dgm:prSet/>
      <dgm:spPr/>
      <dgm:t>
        <a:bodyPr/>
        <a:lstStyle/>
        <a:p>
          <a:pPr rtl="0"/>
          <a:r>
            <a:rPr lang="en-US" b="1" i="1" dirty="0" smtClean="0"/>
            <a:t>Broader</a:t>
          </a:r>
          <a:r>
            <a:rPr lang="en-US" dirty="0" smtClean="0"/>
            <a:t> than privileged communications [cmt. 3]</a:t>
          </a:r>
          <a:endParaRPr lang="en-US" dirty="0"/>
        </a:p>
      </dgm:t>
    </dgm:pt>
    <dgm:pt modelId="{533A85EE-C9D6-4CD1-B9B2-BBD45265DC3B}" type="parTrans" cxnId="{31F2B60F-8616-43CE-B385-04BDCE1D51F3}">
      <dgm:prSet/>
      <dgm:spPr/>
      <dgm:t>
        <a:bodyPr/>
        <a:lstStyle/>
        <a:p>
          <a:endParaRPr lang="en-US"/>
        </a:p>
      </dgm:t>
    </dgm:pt>
    <dgm:pt modelId="{5F1F6F28-F803-47E7-85B2-FBCE555F2BD1}" type="sibTrans" cxnId="{31F2B60F-8616-43CE-B385-04BDCE1D51F3}">
      <dgm:prSet/>
      <dgm:spPr/>
      <dgm:t>
        <a:bodyPr/>
        <a:lstStyle/>
        <a:p>
          <a:endParaRPr lang="en-US"/>
        </a:p>
      </dgm:t>
    </dgm:pt>
    <dgm:pt modelId="{D7678AC1-1321-4728-9A38-0DD116A6F688}">
      <dgm:prSet/>
      <dgm:spPr/>
      <dgm:t>
        <a:bodyPr/>
        <a:lstStyle/>
        <a:p>
          <a:pPr rtl="0"/>
          <a:r>
            <a:rPr lang="en-US" dirty="0" smtClean="0"/>
            <a:t>But </a:t>
          </a:r>
          <a:r>
            <a:rPr lang="en-US" b="1" i="1" dirty="0" smtClean="0"/>
            <a:t>narrower</a:t>
          </a:r>
          <a:r>
            <a:rPr lang="en-US" dirty="0" smtClean="0"/>
            <a:t> than all information held by an attorney</a:t>
          </a:r>
        </a:p>
        <a:p>
          <a:pPr rtl="0"/>
          <a:r>
            <a:rPr lang="en-US" dirty="0" smtClean="0"/>
            <a:t>-E.g., breach of law firm’s payroll records not an ethical violation</a:t>
          </a:r>
          <a:endParaRPr lang="en-US" dirty="0"/>
        </a:p>
      </dgm:t>
    </dgm:pt>
    <dgm:pt modelId="{74FFDE1B-0870-478E-B8CF-AD8937F32EDF}" type="parTrans" cxnId="{837915FF-D2CE-466F-9457-251E31A1EE96}">
      <dgm:prSet/>
      <dgm:spPr/>
      <dgm:t>
        <a:bodyPr/>
        <a:lstStyle/>
        <a:p>
          <a:endParaRPr lang="en-US"/>
        </a:p>
      </dgm:t>
    </dgm:pt>
    <dgm:pt modelId="{08D190C1-9BB3-4ADB-AFE1-0010512AAB38}" type="sibTrans" cxnId="{837915FF-D2CE-466F-9457-251E31A1EE96}">
      <dgm:prSet/>
      <dgm:spPr/>
      <dgm:t>
        <a:bodyPr/>
        <a:lstStyle/>
        <a:p>
          <a:endParaRPr lang="en-US"/>
        </a:p>
      </dgm:t>
    </dgm:pt>
    <dgm:pt modelId="{66B1CA15-88D0-47C9-A6E6-A45BFC2887A1}">
      <dgm:prSet/>
      <dgm:spPr/>
      <dgm:t>
        <a:bodyPr/>
        <a:lstStyle/>
        <a:p>
          <a:pPr rtl="0"/>
          <a:endParaRPr lang="en-US" dirty="0"/>
        </a:p>
      </dgm:t>
    </dgm:pt>
    <dgm:pt modelId="{C49056A7-A1A3-4BE9-9ED6-9ADC58866C5B}" type="parTrans" cxnId="{B12E6501-6FBF-42F2-8F62-EEBDC6E35942}">
      <dgm:prSet/>
      <dgm:spPr/>
      <dgm:t>
        <a:bodyPr/>
        <a:lstStyle/>
        <a:p>
          <a:endParaRPr lang="en-US"/>
        </a:p>
      </dgm:t>
    </dgm:pt>
    <dgm:pt modelId="{215828E3-8B9D-4417-A08C-56137B1D57AD}" type="sibTrans" cxnId="{B12E6501-6FBF-42F2-8F62-EEBDC6E35942}">
      <dgm:prSet/>
      <dgm:spPr/>
      <dgm:t>
        <a:bodyPr/>
        <a:lstStyle/>
        <a:p>
          <a:endParaRPr lang="en-US"/>
        </a:p>
      </dgm:t>
    </dgm:pt>
    <dgm:pt modelId="{687E71EB-F949-49E4-A247-9BDECB0C9CDA}" type="pres">
      <dgm:prSet presAssocID="{E6A27199-9804-45C2-9D59-DD1C6E56BBB5}" presName="linear" presStyleCnt="0">
        <dgm:presLayoutVars>
          <dgm:animLvl val="lvl"/>
          <dgm:resizeHandles val="exact"/>
        </dgm:presLayoutVars>
      </dgm:prSet>
      <dgm:spPr/>
      <dgm:t>
        <a:bodyPr/>
        <a:lstStyle/>
        <a:p>
          <a:endParaRPr lang="en-US"/>
        </a:p>
      </dgm:t>
    </dgm:pt>
    <dgm:pt modelId="{19D0ED6E-B413-4E60-9494-F96FCDB62023}" type="pres">
      <dgm:prSet presAssocID="{8E201C8F-0208-4166-BC91-DDDF569B1E35}" presName="parentText" presStyleLbl="node1" presStyleIdx="0" presStyleCnt="3">
        <dgm:presLayoutVars>
          <dgm:chMax val="0"/>
          <dgm:bulletEnabled val="1"/>
        </dgm:presLayoutVars>
      </dgm:prSet>
      <dgm:spPr/>
      <dgm:t>
        <a:bodyPr/>
        <a:lstStyle/>
        <a:p>
          <a:endParaRPr lang="en-US"/>
        </a:p>
      </dgm:t>
    </dgm:pt>
    <dgm:pt modelId="{35BD7D99-68CE-436B-B412-6F7D54B3ABFC}" type="pres">
      <dgm:prSet presAssocID="{2C64F51F-82A1-4CF8-BA26-A412946C977E}" presName="spacer" presStyleCnt="0"/>
      <dgm:spPr/>
    </dgm:pt>
    <dgm:pt modelId="{A0F8BC0D-ED68-4FB4-ACAA-FC695E2B0E2E}" type="pres">
      <dgm:prSet presAssocID="{DFD32FC0-E0E6-403B-9DB4-7159720D1A14}" presName="parentText" presStyleLbl="node1" presStyleIdx="1" presStyleCnt="3">
        <dgm:presLayoutVars>
          <dgm:chMax val="0"/>
          <dgm:bulletEnabled val="1"/>
        </dgm:presLayoutVars>
      </dgm:prSet>
      <dgm:spPr/>
      <dgm:t>
        <a:bodyPr/>
        <a:lstStyle/>
        <a:p>
          <a:endParaRPr lang="en-US"/>
        </a:p>
      </dgm:t>
    </dgm:pt>
    <dgm:pt modelId="{A52DBEA1-CC66-43D3-8523-D34B84BF0606}" type="pres">
      <dgm:prSet presAssocID="{5F1F6F28-F803-47E7-85B2-FBCE555F2BD1}" presName="spacer" presStyleCnt="0"/>
      <dgm:spPr/>
    </dgm:pt>
    <dgm:pt modelId="{53BB8127-74DD-47D6-83AC-B821FF3EDF75}" type="pres">
      <dgm:prSet presAssocID="{D7678AC1-1321-4728-9A38-0DD116A6F688}" presName="parentText" presStyleLbl="node1" presStyleIdx="2" presStyleCnt="3">
        <dgm:presLayoutVars>
          <dgm:chMax val="0"/>
          <dgm:bulletEnabled val="1"/>
        </dgm:presLayoutVars>
      </dgm:prSet>
      <dgm:spPr/>
      <dgm:t>
        <a:bodyPr/>
        <a:lstStyle/>
        <a:p>
          <a:endParaRPr lang="en-US"/>
        </a:p>
      </dgm:t>
    </dgm:pt>
    <dgm:pt modelId="{788BE294-752C-419E-AFC3-21D09F3CB710}" type="pres">
      <dgm:prSet presAssocID="{D7678AC1-1321-4728-9A38-0DD116A6F688}" presName="childText" presStyleLbl="revTx" presStyleIdx="0" presStyleCnt="1">
        <dgm:presLayoutVars>
          <dgm:bulletEnabled val="1"/>
        </dgm:presLayoutVars>
      </dgm:prSet>
      <dgm:spPr/>
      <dgm:t>
        <a:bodyPr/>
        <a:lstStyle/>
        <a:p>
          <a:endParaRPr lang="en-US"/>
        </a:p>
      </dgm:t>
    </dgm:pt>
  </dgm:ptLst>
  <dgm:cxnLst>
    <dgm:cxn modelId="{D5DF8E96-CFFF-486A-94AD-F22C80AB8097}" type="presOf" srcId="{E6A27199-9804-45C2-9D59-DD1C6E56BBB5}" destId="{687E71EB-F949-49E4-A247-9BDECB0C9CDA}" srcOrd="0" destOrd="0" presId="urn:microsoft.com/office/officeart/2005/8/layout/vList2"/>
    <dgm:cxn modelId="{B415AFF6-4666-43D2-B59A-D8A4BBC432EF}" type="presOf" srcId="{DFD32FC0-E0E6-403B-9DB4-7159720D1A14}" destId="{A0F8BC0D-ED68-4FB4-ACAA-FC695E2B0E2E}" srcOrd="0" destOrd="0" presId="urn:microsoft.com/office/officeart/2005/8/layout/vList2"/>
    <dgm:cxn modelId="{31F2B60F-8616-43CE-B385-04BDCE1D51F3}" srcId="{E6A27199-9804-45C2-9D59-DD1C6E56BBB5}" destId="{DFD32FC0-E0E6-403B-9DB4-7159720D1A14}" srcOrd="1" destOrd="0" parTransId="{533A85EE-C9D6-4CD1-B9B2-BBD45265DC3B}" sibTransId="{5F1F6F28-F803-47E7-85B2-FBCE555F2BD1}"/>
    <dgm:cxn modelId="{02ABC52D-D09A-4AEE-B3BC-3C84FE161505}" type="presOf" srcId="{8E201C8F-0208-4166-BC91-DDDF569B1E35}" destId="{19D0ED6E-B413-4E60-9494-F96FCDB62023}" srcOrd="0" destOrd="0" presId="urn:microsoft.com/office/officeart/2005/8/layout/vList2"/>
    <dgm:cxn modelId="{3683F54A-46DF-4A6A-B44E-E8DC8D4E8FA9}" type="presOf" srcId="{66B1CA15-88D0-47C9-A6E6-A45BFC2887A1}" destId="{788BE294-752C-419E-AFC3-21D09F3CB710}" srcOrd="0" destOrd="0" presId="urn:microsoft.com/office/officeart/2005/8/layout/vList2"/>
    <dgm:cxn modelId="{FDDAA7B1-2625-465B-A516-2E4A2B8F5A69}" srcId="{E6A27199-9804-45C2-9D59-DD1C6E56BBB5}" destId="{8E201C8F-0208-4166-BC91-DDDF569B1E35}" srcOrd="0" destOrd="0" parTransId="{12339B6D-E582-4B7D-BC44-17154BBF0E19}" sibTransId="{2C64F51F-82A1-4CF8-BA26-A412946C977E}"/>
    <dgm:cxn modelId="{B12E6501-6FBF-42F2-8F62-EEBDC6E35942}" srcId="{D7678AC1-1321-4728-9A38-0DD116A6F688}" destId="{66B1CA15-88D0-47C9-A6E6-A45BFC2887A1}" srcOrd="0" destOrd="0" parTransId="{C49056A7-A1A3-4BE9-9ED6-9ADC58866C5B}" sibTransId="{215828E3-8B9D-4417-A08C-56137B1D57AD}"/>
    <dgm:cxn modelId="{0BE92F8D-C593-4391-80CF-8145D713424F}" type="presOf" srcId="{D7678AC1-1321-4728-9A38-0DD116A6F688}" destId="{53BB8127-74DD-47D6-83AC-B821FF3EDF75}" srcOrd="0" destOrd="0" presId="urn:microsoft.com/office/officeart/2005/8/layout/vList2"/>
    <dgm:cxn modelId="{837915FF-D2CE-466F-9457-251E31A1EE96}" srcId="{E6A27199-9804-45C2-9D59-DD1C6E56BBB5}" destId="{D7678AC1-1321-4728-9A38-0DD116A6F688}" srcOrd="2" destOrd="0" parTransId="{74FFDE1B-0870-478E-B8CF-AD8937F32EDF}" sibTransId="{08D190C1-9BB3-4ADB-AFE1-0010512AAB38}"/>
    <dgm:cxn modelId="{F78B1F11-3C32-4463-85FC-5BC05359E357}" type="presParOf" srcId="{687E71EB-F949-49E4-A247-9BDECB0C9CDA}" destId="{19D0ED6E-B413-4E60-9494-F96FCDB62023}" srcOrd="0" destOrd="0" presId="urn:microsoft.com/office/officeart/2005/8/layout/vList2"/>
    <dgm:cxn modelId="{6E97944D-D5B9-4E64-9F10-58FA8658E376}" type="presParOf" srcId="{687E71EB-F949-49E4-A247-9BDECB0C9CDA}" destId="{35BD7D99-68CE-436B-B412-6F7D54B3ABFC}" srcOrd="1" destOrd="0" presId="urn:microsoft.com/office/officeart/2005/8/layout/vList2"/>
    <dgm:cxn modelId="{E77F95C0-0A42-4584-A004-5579BDC5A1FF}" type="presParOf" srcId="{687E71EB-F949-49E4-A247-9BDECB0C9CDA}" destId="{A0F8BC0D-ED68-4FB4-ACAA-FC695E2B0E2E}" srcOrd="2" destOrd="0" presId="urn:microsoft.com/office/officeart/2005/8/layout/vList2"/>
    <dgm:cxn modelId="{31EDA4A2-DEB4-4A12-A9B9-1DE0537474AA}" type="presParOf" srcId="{687E71EB-F949-49E4-A247-9BDECB0C9CDA}" destId="{A52DBEA1-CC66-43D3-8523-D34B84BF0606}" srcOrd="3" destOrd="0" presId="urn:microsoft.com/office/officeart/2005/8/layout/vList2"/>
    <dgm:cxn modelId="{F811640A-0E70-484F-9FA8-F5F2A89C412C}" type="presParOf" srcId="{687E71EB-F949-49E4-A247-9BDECB0C9CDA}" destId="{53BB8127-74DD-47D6-83AC-B821FF3EDF75}" srcOrd="4" destOrd="0" presId="urn:microsoft.com/office/officeart/2005/8/layout/vList2"/>
    <dgm:cxn modelId="{EC0E9592-CA99-47A7-8911-F1BAB69BEAFB}" type="presParOf" srcId="{687E71EB-F949-49E4-A247-9BDECB0C9CDA}" destId="{788BE294-752C-419E-AFC3-21D09F3CB71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701463-26F5-4DC6-AFEF-06D103F4365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DD0F3D9-C583-4B21-86CB-246BB4A2203C}">
      <dgm:prSet/>
      <dgm:spPr/>
      <dgm:t>
        <a:bodyPr/>
        <a:lstStyle/>
        <a:p>
          <a:pPr rtl="0"/>
          <a:r>
            <a:rPr lang="en-US" dirty="0" smtClean="0"/>
            <a:t>Model Rule 1.6 requires reasonable efforts, not a guarantee of security</a:t>
          </a:r>
          <a:endParaRPr lang="en-US" dirty="0"/>
        </a:p>
      </dgm:t>
    </dgm:pt>
    <dgm:pt modelId="{3FF1AC4D-8C70-4263-A5E7-30817AE2DD02}" type="parTrans" cxnId="{A8747B55-5043-4E06-A0B0-F737DFF31FBF}">
      <dgm:prSet/>
      <dgm:spPr/>
      <dgm:t>
        <a:bodyPr/>
        <a:lstStyle/>
        <a:p>
          <a:endParaRPr lang="en-US"/>
        </a:p>
      </dgm:t>
    </dgm:pt>
    <dgm:pt modelId="{1452DCE5-B5D4-4121-A2EC-706C448E8562}" type="sibTrans" cxnId="{A8747B55-5043-4E06-A0B0-F737DFF31FBF}">
      <dgm:prSet/>
      <dgm:spPr/>
      <dgm:t>
        <a:bodyPr/>
        <a:lstStyle/>
        <a:p>
          <a:endParaRPr lang="en-US"/>
        </a:p>
      </dgm:t>
    </dgm:pt>
    <dgm:pt modelId="{7660B3E3-4AEA-4D6D-9F28-22D8AC09D0F9}">
      <dgm:prSet/>
      <dgm:spPr/>
      <dgm:t>
        <a:bodyPr/>
        <a:lstStyle/>
        <a:p>
          <a:pPr rtl="0"/>
          <a:r>
            <a:rPr lang="en-US" dirty="0" smtClean="0"/>
            <a:t>What is </a:t>
          </a:r>
          <a:r>
            <a:rPr lang="en-US" b="1" i="1" dirty="0" smtClean="0"/>
            <a:t>reasonable</a:t>
          </a:r>
          <a:r>
            <a:rPr lang="en-US" dirty="0" smtClean="0"/>
            <a:t>? Must consider:</a:t>
          </a:r>
          <a:endParaRPr lang="en-US" dirty="0"/>
        </a:p>
      </dgm:t>
    </dgm:pt>
    <dgm:pt modelId="{96BF3C17-966C-4DDB-BB40-ADAD9D4432A2}" type="parTrans" cxnId="{426ABE40-4E55-446D-8A0E-4D15D3FCCBD2}">
      <dgm:prSet/>
      <dgm:spPr/>
      <dgm:t>
        <a:bodyPr/>
        <a:lstStyle/>
        <a:p>
          <a:endParaRPr lang="en-US"/>
        </a:p>
      </dgm:t>
    </dgm:pt>
    <dgm:pt modelId="{901417DC-F4AA-40C6-8081-B1E0ED4002F1}" type="sibTrans" cxnId="{426ABE40-4E55-446D-8A0E-4D15D3FCCBD2}">
      <dgm:prSet/>
      <dgm:spPr/>
      <dgm:t>
        <a:bodyPr/>
        <a:lstStyle/>
        <a:p>
          <a:endParaRPr lang="en-US"/>
        </a:p>
      </dgm:t>
    </dgm:pt>
    <dgm:pt modelId="{17D8FC5D-E7A1-4797-942A-1031ACC5E1F4}">
      <dgm:prSet/>
      <dgm:spPr/>
      <dgm:t>
        <a:bodyPr/>
        <a:lstStyle/>
        <a:p>
          <a:pPr rtl="0"/>
          <a:r>
            <a:rPr lang="en-US" dirty="0" smtClean="0"/>
            <a:t>Sensitivity of the information</a:t>
          </a:r>
          <a:endParaRPr lang="en-US" dirty="0"/>
        </a:p>
      </dgm:t>
    </dgm:pt>
    <dgm:pt modelId="{600E4BC5-8F08-4E2B-A8D4-A6534C22AFE5}" type="parTrans" cxnId="{A426F258-8F59-4341-97FF-3D8BC3A22531}">
      <dgm:prSet/>
      <dgm:spPr/>
      <dgm:t>
        <a:bodyPr/>
        <a:lstStyle/>
        <a:p>
          <a:endParaRPr lang="en-US"/>
        </a:p>
      </dgm:t>
    </dgm:pt>
    <dgm:pt modelId="{9EF74CD7-689F-451E-B9F7-9C8D1A8F360E}" type="sibTrans" cxnId="{A426F258-8F59-4341-97FF-3D8BC3A22531}">
      <dgm:prSet/>
      <dgm:spPr/>
      <dgm:t>
        <a:bodyPr/>
        <a:lstStyle/>
        <a:p>
          <a:endParaRPr lang="en-US"/>
        </a:p>
      </dgm:t>
    </dgm:pt>
    <dgm:pt modelId="{4060E51B-9C7F-4808-8673-FB16E5401876}">
      <dgm:prSet/>
      <dgm:spPr/>
      <dgm:t>
        <a:bodyPr/>
        <a:lstStyle/>
        <a:p>
          <a:pPr rtl="0"/>
          <a:r>
            <a:rPr lang="en-US" dirty="0" smtClean="0"/>
            <a:t>Likelihood of disclosure</a:t>
          </a:r>
          <a:endParaRPr lang="en-US" dirty="0"/>
        </a:p>
      </dgm:t>
    </dgm:pt>
    <dgm:pt modelId="{A001A47D-5AC4-4809-8D68-FB7429C434A2}" type="parTrans" cxnId="{95B24A89-1929-4110-868E-7A67A5C773D0}">
      <dgm:prSet/>
      <dgm:spPr/>
      <dgm:t>
        <a:bodyPr/>
        <a:lstStyle/>
        <a:p>
          <a:endParaRPr lang="en-US"/>
        </a:p>
      </dgm:t>
    </dgm:pt>
    <dgm:pt modelId="{670AFBDD-12A0-41DB-91C2-404B95AD93FE}" type="sibTrans" cxnId="{95B24A89-1929-4110-868E-7A67A5C773D0}">
      <dgm:prSet/>
      <dgm:spPr/>
      <dgm:t>
        <a:bodyPr/>
        <a:lstStyle/>
        <a:p>
          <a:endParaRPr lang="en-US"/>
        </a:p>
      </dgm:t>
    </dgm:pt>
    <dgm:pt modelId="{E7275D98-9E4B-4846-96F2-D3C0D7AAD74A}">
      <dgm:prSet/>
      <dgm:spPr/>
      <dgm:t>
        <a:bodyPr/>
        <a:lstStyle/>
        <a:p>
          <a:pPr rtl="0"/>
          <a:r>
            <a:rPr lang="en-US" dirty="0" smtClean="0"/>
            <a:t>Cost of additional safeguards</a:t>
          </a:r>
          <a:endParaRPr lang="en-US" dirty="0"/>
        </a:p>
      </dgm:t>
    </dgm:pt>
    <dgm:pt modelId="{8EDC7D57-260A-4BF5-A15A-B71E66783B5A}" type="parTrans" cxnId="{4655735C-CE0C-421A-A684-937B5CB3F9FA}">
      <dgm:prSet/>
      <dgm:spPr/>
      <dgm:t>
        <a:bodyPr/>
        <a:lstStyle/>
        <a:p>
          <a:endParaRPr lang="en-US"/>
        </a:p>
      </dgm:t>
    </dgm:pt>
    <dgm:pt modelId="{A3F5AFD3-1C70-46F4-831C-EF08E706EBE5}" type="sibTrans" cxnId="{4655735C-CE0C-421A-A684-937B5CB3F9FA}">
      <dgm:prSet/>
      <dgm:spPr/>
      <dgm:t>
        <a:bodyPr/>
        <a:lstStyle/>
        <a:p>
          <a:endParaRPr lang="en-US"/>
        </a:p>
      </dgm:t>
    </dgm:pt>
    <dgm:pt modelId="{37F73B29-F6EC-43D5-8F9E-B9F6880AE382}">
      <dgm:prSet/>
      <dgm:spPr/>
      <dgm:t>
        <a:bodyPr/>
        <a:lstStyle/>
        <a:p>
          <a:pPr rtl="0"/>
          <a:r>
            <a:rPr lang="en-US" dirty="0" smtClean="0"/>
            <a:t>Difficulty of implementing the safeguards, and </a:t>
          </a:r>
          <a:endParaRPr lang="en-US" dirty="0"/>
        </a:p>
      </dgm:t>
    </dgm:pt>
    <dgm:pt modelId="{67B63ADC-1066-4C53-8699-DD9F0246C6BC}" type="parTrans" cxnId="{555E4916-591B-41B1-97A1-1373F34A152A}">
      <dgm:prSet/>
      <dgm:spPr/>
      <dgm:t>
        <a:bodyPr/>
        <a:lstStyle/>
        <a:p>
          <a:endParaRPr lang="en-US"/>
        </a:p>
      </dgm:t>
    </dgm:pt>
    <dgm:pt modelId="{3ABADEC8-E410-42A8-B97E-2EDE26BA3D6E}" type="sibTrans" cxnId="{555E4916-591B-41B1-97A1-1373F34A152A}">
      <dgm:prSet/>
      <dgm:spPr/>
      <dgm:t>
        <a:bodyPr/>
        <a:lstStyle/>
        <a:p>
          <a:endParaRPr lang="en-US"/>
        </a:p>
      </dgm:t>
    </dgm:pt>
    <dgm:pt modelId="{81791251-B33A-4F4B-AE82-FB17C2253210}">
      <dgm:prSet/>
      <dgm:spPr/>
      <dgm:t>
        <a:bodyPr/>
        <a:lstStyle/>
        <a:p>
          <a:pPr rtl="0"/>
          <a:r>
            <a:rPr lang="en-US" dirty="0" smtClean="0"/>
            <a:t>Extent to which the safeguards would adversely affect the lawyer’s ability to represent clients (</a:t>
          </a:r>
          <a:r>
            <a:rPr lang="en-US" i="1" dirty="0" smtClean="0"/>
            <a:t>e.g.</a:t>
          </a:r>
          <a:r>
            <a:rPr lang="en-US" dirty="0" smtClean="0"/>
            <a:t>, by interfering with the use of key software)</a:t>
          </a:r>
          <a:endParaRPr lang="en-US" dirty="0"/>
        </a:p>
      </dgm:t>
    </dgm:pt>
    <dgm:pt modelId="{84B9AC2A-92EC-4D5B-9B3A-776CC074AD76}" type="parTrans" cxnId="{089B4C8D-E76D-42F9-B056-F463B7B7B9B8}">
      <dgm:prSet/>
      <dgm:spPr/>
      <dgm:t>
        <a:bodyPr/>
        <a:lstStyle/>
        <a:p>
          <a:endParaRPr lang="en-US"/>
        </a:p>
      </dgm:t>
    </dgm:pt>
    <dgm:pt modelId="{5B9D7956-3423-4CB3-B58A-2B7B3C1D14EA}" type="sibTrans" cxnId="{089B4C8D-E76D-42F9-B056-F463B7B7B9B8}">
      <dgm:prSet/>
      <dgm:spPr/>
      <dgm:t>
        <a:bodyPr/>
        <a:lstStyle/>
        <a:p>
          <a:endParaRPr lang="en-US"/>
        </a:p>
      </dgm:t>
    </dgm:pt>
    <dgm:pt modelId="{0A262B07-DA23-474D-90CC-4C836F5D4554}" type="pres">
      <dgm:prSet presAssocID="{7C701463-26F5-4DC6-AFEF-06D103F43655}" presName="linear" presStyleCnt="0">
        <dgm:presLayoutVars>
          <dgm:animLvl val="lvl"/>
          <dgm:resizeHandles val="exact"/>
        </dgm:presLayoutVars>
      </dgm:prSet>
      <dgm:spPr/>
      <dgm:t>
        <a:bodyPr/>
        <a:lstStyle/>
        <a:p>
          <a:endParaRPr lang="en-US"/>
        </a:p>
      </dgm:t>
    </dgm:pt>
    <dgm:pt modelId="{C4786E96-9823-4A81-908F-21F3A77DF38D}" type="pres">
      <dgm:prSet presAssocID="{5DD0F3D9-C583-4B21-86CB-246BB4A2203C}" presName="parentText" presStyleLbl="node1" presStyleIdx="0" presStyleCnt="2">
        <dgm:presLayoutVars>
          <dgm:chMax val="0"/>
          <dgm:bulletEnabled val="1"/>
        </dgm:presLayoutVars>
      </dgm:prSet>
      <dgm:spPr/>
      <dgm:t>
        <a:bodyPr/>
        <a:lstStyle/>
        <a:p>
          <a:endParaRPr lang="en-US"/>
        </a:p>
      </dgm:t>
    </dgm:pt>
    <dgm:pt modelId="{C660AFAA-A2D9-4E94-8564-17F0C272952B}" type="pres">
      <dgm:prSet presAssocID="{1452DCE5-B5D4-4121-A2EC-706C448E8562}" presName="spacer" presStyleCnt="0"/>
      <dgm:spPr/>
    </dgm:pt>
    <dgm:pt modelId="{AA0DA861-2170-4A9E-8265-4F6C76514517}" type="pres">
      <dgm:prSet presAssocID="{7660B3E3-4AEA-4D6D-9F28-22D8AC09D0F9}" presName="parentText" presStyleLbl="node1" presStyleIdx="1" presStyleCnt="2">
        <dgm:presLayoutVars>
          <dgm:chMax val="0"/>
          <dgm:bulletEnabled val="1"/>
        </dgm:presLayoutVars>
      </dgm:prSet>
      <dgm:spPr/>
      <dgm:t>
        <a:bodyPr/>
        <a:lstStyle/>
        <a:p>
          <a:endParaRPr lang="en-US"/>
        </a:p>
      </dgm:t>
    </dgm:pt>
    <dgm:pt modelId="{92F01559-A9F6-4279-83C5-7FB36E135BB6}" type="pres">
      <dgm:prSet presAssocID="{7660B3E3-4AEA-4D6D-9F28-22D8AC09D0F9}" presName="childText" presStyleLbl="revTx" presStyleIdx="0" presStyleCnt="1">
        <dgm:presLayoutVars>
          <dgm:bulletEnabled val="1"/>
        </dgm:presLayoutVars>
      </dgm:prSet>
      <dgm:spPr/>
      <dgm:t>
        <a:bodyPr/>
        <a:lstStyle/>
        <a:p>
          <a:endParaRPr lang="en-US"/>
        </a:p>
      </dgm:t>
    </dgm:pt>
  </dgm:ptLst>
  <dgm:cxnLst>
    <dgm:cxn modelId="{555E4916-591B-41B1-97A1-1373F34A152A}" srcId="{7660B3E3-4AEA-4D6D-9F28-22D8AC09D0F9}" destId="{37F73B29-F6EC-43D5-8F9E-B9F6880AE382}" srcOrd="3" destOrd="0" parTransId="{67B63ADC-1066-4C53-8699-DD9F0246C6BC}" sibTransId="{3ABADEC8-E410-42A8-B97E-2EDE26BA3D6E}"/>
    <dgm:cxn modelId="{0CD95E9C-8FCB-4195-B449-683566B7F339}" type="presOf" srcId="{17D8FC5D-E7A1-4797-942A-1031ACC5E1F4}" destId="{92F01559-A9F6-4279-83C5-7FB36E135BB6}" srcOrd="0" destOrd="0" presId="urn:microsoft.com/office/officeart/2005/8/layout/vList2"/>
    <dgm:cxn modelId="{426ABE40-4E55-446D-8A0E-4D15D3FCCBD2}" srcId="{7C701463-26F5-4DC6-AFEF-06D103F43655}" destId="{7660B3E3-4AEA-4D6D-9F28-22D8AC09D0F9}" srcOrd="1" destOrd="0" parTransId="{96BF3C17-966C-4DDB-BB40-ADAD9D4432A2}" sibTransId="{901417DC-F4AA-40C6-8081-B1E0ED4002F1}"/>
    <dgm:cxn modelId="{8D8F6F97-CBB3-4111-8D74-A7FCE6F08D80}" type="presOf" srcId="{4060E51B-9C7F-4808-8673-FB16E5401876}" destId="{92F01559-A9F6-4279-83C5-7FB36E135BB6}" srcOrd="0" destOrd="1" presId="urn:microsoft.com/office/officeart/2005/8/layout/vList2"/>
    <dgm:cxn modelId="{95B24A89-1929-4110-868E-7A67A5C773D0}" srcId="{7660B3E3-4AEA-4D6D-9F28-22D8AC09D0F9}" destId="{4060E51B-9C7F-4808-8673-FB16E5401876}" srcOrd="1" destOrd="0" parTransId="{A001A47D-5AC4-4809-8D68-FB7429C434A2}" sibTransId="{670AFBDD-12A0-41DB-91C2-404B95AD93FE}"/>
    <dgm:cxn modelId="{EA758E28-D176-4A0B-A92A-7899FC341EAF}" type="presOf" srcId="{7C701463-26F5-4DC6-AFEF-06D103F43655}" destId="{0A262B07-DA23-474D-90CC-4C836F5D4554}" srcOrd="0" destOrd="0" presId="urn:microsoft.com/office/officeart/2005/8/layout/vList2"/>
    <dgm:cxn modelId="{4655735C-CE0C-421A-A684-937B5CB3F9FA}" srcId="{7660B3E3-4AEA-4D6D-9F28-22D8AC09D0F9}" destId="{E7275D98-9E4B-4846-96F2-D3C0D7AAD74A}" srcOrd="2" destOrd="0" parTransId="{8EDC7D57-260A-4BF5-A15A-B71E66783B5A}" sibTransId="{A3F5AFD3-1C70-46F4-831C-EF08E706EBE5}"/>
    <dgm:cxn modelId="{089B4C8D-E76D-42F9-B056-F463B7B7B9B8}" srcId="{7660B3E3-4AEA-4D6D-9F28-22D8AC09D0F9}" destId="{81791251-B33A-4F4B-AE82-FB17C2253210}" srcOrd="4" destOrd="0" parTransId="{84B9AC2A-92EC-4D5B-9B3A-776CC074AD76}" sibTransId="{5B9D7956-3423-4CB3-B58A-2B7B3C1D14EA}"/>
    <dgm:cxn modelId="{E4279A9C-2EE3-4788-94D2-3AABFC4614F0}" type="presOf" srcId="{5DD0F3D9-C583-4B21-86CB-246BB4A2203C}" destId="{C4786E96-9823-4A81-908F-21F3A77DF38D}" srcOrd="0" destOrd="0" presId="urn:microsoft.com/office/officeart/2005/8/layout/vList2"/>
    <dgm:cxn modelId="{A8747B55-5043-4E06-A0B0-F737DFF31FBF}" srcId="{7C701463-26F5-4DC6-AFEF-06D103F43655}" destId="{5DD0F3D9-C583-4B21-86CB-246BB4A2203C}" srcOrd="0" destOrd="0" parTransId="{3FF1AC4D-8C70-4263-A5E7-30817AE2DD02}" sibTransId="{1452DCE5-B5D4-4121-A2EC-706C448E8562}"/>
    <dgm:cxn modelId="{A426F258-8F59-4341-97FF-3D8BC3A22531}" srcId="{7660B3E3-4AEA-4D6D-9F28-22D8AC09D0F9}" destId="{17D8FC5D-E7A1-4797-942A-1031ACC5E1F4}" srcOrd="0" destOrd="0" parTransId="{600E4BC5-8F08-4E2B-A8D4-A6534C22AFE5}" sibTransId="{9EF74CD7-689F-451E-B9F7-9C8D1A8F360E}"/>
    <dgm:cxn modelId="{A578BCDC-D83C-467D-8D67-54CE6F024B13}" type="presOf" srcId="{37F73B29-F6EC-43D5-8F9E-B9F6880AE382}" destId="{92F01559-A9F6-4279-83C5-7FB36E135BB6}" srcOrd="0" destOrd="3" presId="urn:microsoft.com/office/officeart/2005/8/layout/vList2"/>
    <dgm:cxn modelId="{B36A836A-2335-42FF-AEF2-DEABD004E6AF}" type="presOf" srcId="{E7275D98-9E4B-4846-96F2-D3C0D7AAD74A}" destId="{92F01559-A9F6-4279-83C5-7FB36E135BB6}" srcOrd="0" destOrd="2" presId="urn:microsoft.com/office/officeart/2005/8/layout/vList2"/>
    <dgm:cxn modelId="{27E695F7-C0BD-40DD-8329-C10AD7BD8390}" type="presOf" srcId="{7660B3E3-4AEA-4D6D-9F28-22D8AC09D0F9}" destId="{AA0DA861-2170-4A9E-8265-4F6C76514517}" srcOrd="0" destOrd="0" presId="urn:microsoft.com/office/officeart/2005/8/layout/vList2"/>
    <dgm:cxn modelId="{8CF6E87E-61BD-4229-AF09-8EFE8F8F1F32}" type="presOf" srcId="{81791251-B33A-4F4B-AE82-FB17C2253210}" destId="{92F01559-A9F6-4279-83C5-7FB36E135BB6}" srcOrd="0" destOrd="4" presId="urn:microsoft.com/office/officeart/2005/8/layout/vList2"/>
    <dgm:cxn modelId="{FBC120C7-22ED-4888-8980-F116FF1B63B7}" type="presParOf" srcId="{0A262B07-DA23-474D-90CC-4C836F5D4554}" destId="{C4786E96-9823-4A81-908F-21F3A77DF38D}" srcOrd="0" destOrd="0" presId="urn:microsoft.com/office/officeart/2005/8/layout/vList2"/>
    <dgm:cxn modelId="{89B2EDA7-36AF-4E53-AED1-37D06BF4D6B3}" type="presParOf" srcId="{0A262B07-DA23-474D-90CC-4C836F5D4554}" destId="{C660AFAA-A2D9-4E94-8564-17F0C272952B}" srcOrd="1" destOrd="0" presId="urn:microsoft.com/office/officeart/2005/8/layout/vList2"/>
    <dgm:cxn modelId="{69B91E05-BD59-4B82-923E-C962C3E4FC2B}" type="presParOf" srcId="{0A262B07-DA23-474D-90CC-4C836F5D4554}" destId="{AA0DA861-2170-4A9E-8265-4F6C76514517}" srcOrd="2" destOrd="0" presId="urn:microsoft.com/office/officeart/2005/8/layout/vList2"/>
    <dgm:cxn modelId="{D96897F2-C242-4156-930F-EAFE2D213986}" type="presParOf" srcId="{0A262B07-DA23-474D-90CC-4C836F5D4554}" destId="{92F01559-A9F6-4279-83C5-7FB36E135BB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72CDD-BBDA-428B-8A30-E864B6DC694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B877044-22AC-405D-89F8-C7D4EA59B82F}">
      <dgm:prSet/>
      <dgm:spPr/>
      <dgm:t>
        <a:bodyPr/>
        <a:lstStyle/>
        <a:p>
          <a:pPr rtl="0"/>
          <a:r>
            <a:rPr lang="en-US" dirty="0" smtClean="0"/>
            <a:t>A law firm working with PHI from a covered entity client is a business associate, and is directly liable for complying with the Security Rule</a:t>
          </a:r>
        </a:p>
        <a:p>
          <a:pPr rtl="0"/>
          <a:r>
            <a:rPr lang="en-US" dirty="0" smtClean="0"/>
            <a:t>-Failure to comply with Security Rule = Failure to comply with the law</a:t>
          </a:r>
          <a:endParaRPr lang="en-US" dirty="0"/>
        </a:p>
      </dgm:t>
    </dgm:pt>
    <dgm:pt modelId="{7678F6CD-9A35-4310-BDEA-CC5891D4F37B}" type="parTrans" cxnId="{C89923AA-270F-45B7-B10C-E3E126BF8E37}">
      <dgm:prSet/>
      <dgm:spPr/>
      <dgm:t>
        <a:bodyPr/>
        <a:lstStyle/>
        <a:p>
          <a:endParaRPr lang="en-US"/>
        </a:p>
      </dgm:t>
    </dgm:pt>
    <dgm:pt modelId="{51FD59B5-6F21-417B-93B8-6AFF89CA449A}" type="sibTrans" cxnId="{C89923AA-270F-45B7-B10C-E3E126BF8E37}">
      <dgm:prSet/>
      <dgm:spPr/>
      <dgm:t>
        <a:bodyPr/>
        <a:lstStyle/>
        <a:p>
          <a:endParaRPr lang="en-US"/>
        </a:p>
      </dgm:t>
    </dgm:pt>
    <dgm:pt modelId="{69078259-E45E-453E-8332-D341D2D85174}">
      <dgm:prSet/>
      <dgm:spPr/>
      <dgm:t>
        <a:bodyPr/>
        <a:lstStyle/>
        <a:p>
          <a:pPr rtl="0"/>
          <a:endParaRPr lang="en-US" dirty="0"/>
        </a:p>
      </dgm:t>
    </dgm:pt>
    <dgm:pt modelId="{F44AB1D2-5D97-46EF-B9E6-854F920FD28D}" type="parTrans" cxnId="{374ED9F6-14A6-40E3-9974-3D1B4AFDE101}">
      <dgm:prSet/>
      <dgm:spPr/>
      <dgm:t>
        <a:bodyPr/>
        <a:lstStyle/>
        <a:p>
          <a:endParaRPr lang="en-US"/>
        </a:p>
      </dgm:t>
    </dgm:pt>
    <dgm:pt modelId="{36C7F2B3-3E81-4190-83EE-51D24890D246}" type="sibTrans" cxnId="{374ED9F6-14A6-40E3-9974-3D1B4AFDE101}">
      <dgm:prSet/>
      <dgm:spPr/>
      <dgm:t>
        <a:bodyPr/>
        <a:lstStyle/>
        <a:p>
          <a:endParaRPr lang="en-US"/>
        </a:p>
      </dgm:t>
    </dgm:pt>
    <dgm:pt modelId="{D772B249-0C76-47FB-94F9-683EFE8A7E2B}">
      <dgm:prSet/>
      <dgm:spPr/>
      <dgm:t>
        <a:bodyPr/>
        <a:lstStyle/>
        <a:p>
          <a:pPr rtl="0"/>
          <a:r>
            <a:rPr lang="en-US" dirty="0" smtClean="0"/>
            <a:t>The Security Rule and the BAA the law firm signs may obligate the law firm to utilize greater security measures in relation to PHI than are required by ethical rules</a:t>
          </a:r>
        </a:p>
      </dgm:t>
    </dgm:pt>
    <dgm:pt modelId="{9C1D682B-623B-4E38-AD11-77EC8B496D44}" type="parTrans" cxnId="{931F6149-D348-4943-B994-054B7CEB073A}">
      <dgm:prSet/>
      <dgm:spPr/>
      <dgm:t>
        <a:bodyPr/>
        <a:lstStyle/>
        <a:p>
          <a:endParaRPr lang="en-US"/>
        </a:p>
      </dgm:t>
    </dgm:pt>
    <dgm:pt modelId="{F1A7325C-8D91-4389-AF3F-A850E5057182}" type="sibTrans" cxnId="{931F6149-D348-4943-B994-054B7CEB073A}">
      <dgm:prSet/>
      <dgm:spPr/>
      <dgm:t>
        <a:bodyPr/>
        <a:lstStyle/>
        <a:p>
          <a:endParaRPr lang="en-US"/>
        </a:p>
      </dgm:t>
    </dgm:pt>
    <dgm:pt modelId="{19448DB8-B367-4B9E-84A8-D09F7A826EB9}">
      <dgm:prSet/>
      <dgm:spPr/>
      <dgm:t>
        <a:bodyPr/>
        <a:lstStyle/>
        <a:p>
          <a:pPr rtl="0"/>
          <a:r>
            <a:rPr lang="en-US" dirty="0" smtClean="0"/>
            <a:t>Example:  The Security Rule requires encryption of ePHI if reasonable and appropriate, and if encryption is not used the law firm must document why (45 CFR 164.312(a)(2)(iv); 164.306(d)(3)); this is broader than the ethical requirement</a:t>
          </a:r>
          <a:endParaRPr lang="en-US" dirty="0"/>
        </a:p>
      </dgm:t>
    </dgm:pt>
    <dgm:pt modelId="{80E7A048-B06F-4EB9-A9CD-A13C9EA43D8B}" type="parTrans" cxnId="{0876D1CD-10D0-4C5D-B30A-9A3D74AE09DC}">
      <dgm:prSet/>
      <dgm:spPr/>
      <dgm:t>
        <a:bodyPr/>
        <a:lstStyle/>
        <a:p>
          <a:endParaRPr lang="en-US"/>
        </a:p>
      </dgm:t>
    </dgm:pt>
    <dgm:pt modelId="{66B90EB5-C004-4755-A429-87EAE84DF44C}" type="sibTrans" cxnId="{0876D1CD-10D0-4C5D-B30A-9A3D74AE09DC}">
      <dgm:prSet/>
      <dgm:spPr/>
      <dgm:t>
        <a:bodyPr/>
        <a:lstStyle/>
        <a:p>
          <a:endParaRPr lang="en-US"/>
        </a:p>
      </dgm:t>
    </dgm:pt>
    <dgm:pt modelId="{4C92B57F-EBAB-482D-BA0F-438E6E2759D5}" type="pres">
      <dgm:prSet presAssocID="{29172CDD-BBDA-428B-8A30-E864B6DC6945}" presName="linear" presStyleCnt="0">
        <dgm:presLayoutVars>
          <dgm:animLvl val="lvl"/>
          <dgm:resizeHandles val="exact"/>
        </dgm:presLayoutVars>
      </dgm:prSet>
      <dgm:spPr/>
      <dgm:t>
        <a:bodyPr/>
        <a:lstStyle/>
        <a:p>
          <a:endParaRPr lang="en-US"/>
        </a:p>
      </dgm:t>
    </dgm:pt>
    <dgm:pt modelId="{993C8EB2-B848-49AA-8C0D-7BD49D5C8EDD}" type="pres">
      <dgm:prSet presAssocID="{BB877044-22AC-405D-89F8-C7D4EA59B82F}" presName="parentText" presStyleLbl="node1" presStyleIdx="0" presStyleCnt="3" custScaleX="99171" custScaleY="145403">
        <dgm:presLayoutVars>
          <dgm:chMax val="0"/>
          <dgm:bulletEnabled val="1"/>
        </dgm:presLayoutVars>
      </dgm:prSet>
      <dgm:spPr/>
      <dgm:t>
        <a:bodyPr/>
        <a:lstStyle/>
        <a:p>
          <a:endParaRPr lang="en-US"/>
        </a:p>
      </dgm:t>
    </dgm:pt>
    <dgm:pt modelId="{C22F0712-B564-43FD-B8E2-C68989EF6749}" type="pres">
      <dgm:prSet presAssocID="{BB877044-22AC-405D-89F8-C7D4EA59B82F}" presName="childText" presStyleLbl="revTx" presStyleIdx="0" presStyleCnt="1">
        <dgm:presLayoutVars>
          <dgm:bulletEnabled val="1"/>
        </dgm:presLayoutVars>
      </dgm:prSet>
      <dgm:spPr/>
      <dgm:t>
        <a:bodyPr/>
        <a:lstStyle/>
        <a:p>
          <a:endParaRPr lang="en-US"/>
        </a:p>
      </dgm:t>
    </dgm:pt>
    <dgm:pt modelId="{5F44CE16-C26D-4DDA-B704-5E2813A69AE9}" type="pres">
      <dgm:prSet presAssocID="{D772B249-0C76-47FB-94F9-683EFE8A7E2B}" presName="parentText" presStyleLbl="node1" presStyleIdx="1" presStyleCnt="3" custScaleX="99835" custScaleY="105869" custLinFactY="-9433" custLinFactNeighborX="83" custLinFactNeighborY="-100000">
        <dgm:presLayoutVars>
          <dgm:chMax val="0"/>
          <dgm:bulletEnabled val="1"/>
        </dgm:presLayoutVars>
      </dgm:prSet>
      <dgm:spPr/>
      <dgm:t>
        <a:bodyPr/>
        <a:lstStyle/>
        <a:p>
          <a:endParaRPr lang="en-US"/>
        </a:p>
      </dgm:t>
    </dgm:pt>
    <dgm:pt modelId="{9C034B9C-31B2-47AC-8F6C-CA4F68714ACD}" type="pres">
      <dgm:prSet presAssocID="{F1A7325C-8D91-4389-AF3F-A850E5057182}" presName="spacer" presStyleCnt="0"/>
      <dgm:spPr/>
    </dgm:pt>
    <dgm:pt modelId="{6D921127-8F8D-4068-9762-846CC4829022}" type="pres">
      <dgm:prSet presAssocID="{19448DB8-B367-4B9E-84A8-D09F7A826EB9}" presName="parentText" presStyleLbl="node1" presStyleIdx="2" presStyleCnt="3" custScaleY="127538" custLinFactY="12951" custLinFactNeighborX="370" custLinFactNeighborY="100000">
        <dgm:presLayoutVars>
          <dgm:chMax val="0"/>
          <dgm:bulletEnabled val="1"/>
        </dgm:presLayoutVars>
      </dgm:prSet>
      <dgm:spPr/>
      <dgm:t>
        <a:bodyPr/>
        <a:lstStyle/>
        <a:p>
          <a:endParaRPr lang="en-US"/>
        </a:p>
      </dgm:t>
    </dgm:pt>
  </dgm:ptLst>
  <dgm:cxnLst>
    <dgm:cxn modelId="{EFF0096F-D4B5-42B3-B79C-8DA8D33321A7}" type="presOf" srcId="{69078259-E45E-453E-8332-D341D2D85174}" destId="{C22F0712-B564-43FD-B8E2-C68989EF6749}" srcOrd="0" destOrd="0" presId="urn:microsoft.com/office/officeart/2005/8/layout/vList2"/>
    <dgm:cxn modelId="{C89923AA-270F-45B7-B10C-E3E126BF8E37}" srcId="{29172CDD-BBDA-428B-8A30-E864B6DC6945}" destId="{BB877044-22AC-405D-89F8-C7D4EA59B82F}" srcOrd="0" destOrd="0" parTransId="{7678F6CD-9A35-4310-BDEA-CC5891D4F37B}" sibTransId="{51FD59B5-6F21-417B-93B8-6AFF89CA449A}"/>
    <dgm:cxn modelId="{256EEC01-92DF-4E86-A251-EE0C702C5431}" type="presOf" srcId="{19448DB8-B367-4B9E-84A8-D09F7A826EB9}" destId="{6D921127-8F8D-4068-9762-846CC4829022}" srcOrd="0" destOrd="0" presId="urn:microsoft.com/office/officeart/2005/8/layout/vList2"/>
    <dgm:cxn modelId="{BF21E71B-8EAF-485D-9CDE-FA7C1EB9E4C6}" type="presOf" srcId="{29172CDD-BBDA-428B-8A30-E864B6DC6945}" destId="{4C92B57F-EBAB-482D-BA0F-438E6E2759D5}" srcOrd="0" destOrd="0" presId="urn:microsoft.com/office/officeart/2005/8/layout/vList2"/>
    <dgm:cxn modelId="{0876D1CD-10D0-4C5D-B30A-9A3D74AE09DC}" srcId="{29172CDD-BBDA-428B-8A30-E864B6DC6945}" destId="{19448DB8-B367-4B9E-84A8-D09F7A826EB9}" srcOrd="2" destOrd="0" parTransId="{80E7A048-B06F-4EB9-A9CD-A13C9EA43D8B}" sibTransId="{66B90EB5-C004-4755-A429-87EAE84DF44C}"/>
    <dgm:cxn modelId="{6815F38D-95DF-4309-89C5-13C2C84BDD2E}" type="presOf" srcId="{D772B249-0C76-47FB-94F9-683EFE8A7E2B}" destId="{5F44CE16-C26D-4DDA-B704-5E2813A69AE9}" srcOrd="0" destOrd="0" presId="urn:microsoft.com/office/officeart/2005/8/layout/vList2"/>
    <dgm:cxn modelId="{374ED9F6-14A6-40E3-9974-3D1B4AFDE101}" srcId="{BB877044-22AC-405D-89F8-C7D4EA59B82F}" destId="{69078259-E45E-453E-8332-D341D2D85174}" srcOrd="0" destOrd="0" parTransId="{F44AB1D2-5D97-46EF-B9E6-854F920FD28D}" sibTransId="{36C7F2B3-3E81-4190-83EE-51D24890D246}"/>
    <dgm:cxn modelId="{931F6149-D348-4943-B994-054B7CEB073A}" srcId="{29172CDD-BBDA-428B-8A30-E864B6DC6945}" destId="{D772B249-0C76-47FB-94F9-683EFE8A7E2B}" srcOrd="1" destOrd="0" parTransId="{9C1D682B-623B-4E38-AD11-77EC8B496D44}" sibTransId="{F1A7325C-8D91-4389-AF3F-A850E5057182}"/>
    <dgm:cxn modelId="{DB61E028-0388-4362-8C4B-AAB062D6379F}" type="presOf" srcId="{BB877044-22AC-405D-89F8-C7D4EA59B82F}" destId="{993C8EB2-B848-49AA-8C0D-7BD49D5C8EDD}" srcOrd="0" destOrd="0" presId="urn:microsoft.com/office/officeart/2005/8/layout/vList2"/>
    <dgm:cxn modelId="{D1793D59-7A07-48C7-818F-4E54A8ED439E}" type="presParOf" srcId="{4C92B57F-EBAB-482D-BA0F-438E6E2759D5}" destId="{993C8EB2-B848-49AA-8C0D-7BD49D5C8EDD}" srcOrd="0" destOrd="0" presId="urn:microsoft.com/office/officeart/2005/8/layout/vList2"/>
    <dgm:cxn modelId="{062522F6-8F99-4E99-AFA2-670880CA5336}" type="presParOf" srcId="{4C92B57F-EBAB-482D-BA0F-438E6E2759D5}" destId="{C22F0712-B564-43FD-B8E2-C68989EF6749}" srcOrd="1" destOrd="0" presId="urn:microsoft.com/office/officeart/2005/8/layout/vList2"/>
    <dgm:cxn modelId="{FE592715-7DB5-4408-AF23-C4B5D35DB91A}" type="presParOf" srcId="{4C92B57F-EBAB-482D-BA0F-438E6E2759D5}" destId="{5F44CE16-C26D-4DDA-B704-5E2813A69AE9}" srcOrd="2" destOrd="0" presId="urn:microsoft.com/office/officeart/2005/8/layout/vList2"/>
    <dgm:cxn modelId="{C32CD775-5D83-4944-9B55-F74618DB3562}" type="presParOf" srcId="{4C92B57F-EBAB-482D-BA0F-438E6E2759D5}" destId="{9C034B9C-31B2-47AC-8F6C-CA4F68714ACD}" srcOrd="3" destOrd="0" presId="urn:microsoft.com/office/officeart/2005/8/layout/vList2"/>
    <dgm:cxn modelId="{4B11540E-66CF-42FD-BD05-C3B071EB70AE}" type="presParOf" srcId="{4C92B57F-EBAB-482D-BA0F-438E6E2759D5}" destId="{6D921127-8F8D-4068-9762-846CC482902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2D0B1B-544D-4D11-9E35-FB0BE4CD74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608B1B-D522-4964-88EA-A82ECA276476}">
      <dgm:prSet/>
      <dgm:spPr/>
      <dgm:t>
        <a:bodyPr/>
        <a:lstStyle/>
        <a:p>
          <a:pPr rtl="0"/>
          <a:r>
            <a:rPr lang="en-US" dirty="0" smtClean="0"/>
            <a:t>June 2016 – First enforcement of Security Rule directly against a business associate (Catholic Health Care Services of the Archdiocese of Philadelphia)</a:t>
          </a:r>
          <a:endParaRPr lang="en-US" dirty="0"/>
        </a:p>
      </dgm:t>
    </dgm:pt>
    <dgm:pt modelId="{8C8B64CB-7799-439B-8FE7-CC5601E1C65F}" type="parTrans" cxnId="{1860917A-FA1D-43B1-9EFA-D260BB528D7E}">
      <dgm:prSet/>
      <dgm:spPr/>
      <dgm:t>
        <a:bodyPr/>
        <a:lstStyle/>
        <a:p>
          <a:endParaRPr lang="en-US"/>
        </a:p>
      </dgm:t>
    </dgm:pt>
    <dgm:pt modelId="{D0120C3A-2DFC-4D1F-9AB9-493526208CD6}" type="sibTrans" cxnId="{1860917A-FA1D-43B1-9EFA-D260BB528D7E}">
      <dgm:prSet/>
      <dgm:spPr/>
      <dgm:t>
        <a:bodyPr/>
        <a:lstStyle/>
        <a:p>
          <a:endParaRPr lang="en-US"/>
        </a:p>
      </dgm:t>
    </dgm:pt>
    <dgm:pt modelId="{82C1FEA3-7087-422F-ADD2-6FDB5EB756CA}">
      <dgm:prSet/>
      <dgm:spPr/>
      <dgm:t>
        <a:bodyPr/>
        <a:lstStyle/>
        <a:p>
          <a:pPr rtl="0"/>
          <a:r>
            <a:rPr lang="en-US" dirty="0" smtClean="0"/>
            <a:t>Stolen iPhone containing patient data</a:t>
          </a:r>
          <a:endParaRPr lang="en-US" dirty="0"/>
        </a:p>
      </dgm:t>
    </dgm:pt>
    <dgm:pt modelId="{259586EE-A5E4-4B4A-AE6B-9D6C4C8C59F1}" type="parTrans" cxnId="{7605927E-F078-4F68-AB01-68B8ABC3B9D9}">
      <dgm:prSet/>
      <dgm:spPr/>
      <dgm:t>
        <a:bodyPr/>
        <a:lstStyle/>
        <a:p>
          <a:endParaRPr lang="en-US"/>
        </a:p>
      </dgm:t>
    </dgm:pt>
    <dgm:pt modelId="{12DA4109-B59A-46BD-A343-1780EADBC01A}" type="sibTrans" cxnId="{7605927E-F078-4F68-AB01-68B8ABC3B9D9}">
      <dgm:prSet/>
      <dgm:spPr/>
      <dgm:t>
        <a:bodyPr/>
        <a:lstStyle/>
        <a:p>
          <a:endParaRPr lang="en-US"/>
        </a:p>
      </dgm:t>
    </dgm:pt>
    <dgm:pt modelId="{7A5227A9-E731-43BA-8DA4-EA30B36366FA}">
      <dgm:prSet/>
      <dgm:spPr/>
      <dgm:t>
        <a:bodyPr/>
        <a:lstStyle/>
        <a:p>
          <a:pPr rtl="0"/>
          <a:r>
            <a:rPr lang="en-US" dirty="0" smtClean="0"/>
            <a:t>Business Associate paid $650,000 fine and agreed to corrective action plan </a:t>
          </a:r>
          <a:endParaRPr lang="en-US" dirty="0"/>
        </a:p>
      </dgm:t>
    </dgm:pt>
    <dgm:pt modelId="{B076C4A8-8878-4FF1-85C6-D1433EC5C64C}" type="parTrans" cxnId="{9DC60CF3-BBF7-41A6-BFC9-145DF69FD46B}">
      <dgm:prSet/>
      <dgm:spPr/>
      <dgm:t>
        <a:bodyPr/>
        <a:lstStyle/>
        <a:p>
          <a:endParaRPr lang="en-US"/>
        </a:p>
      </dgm:t>
    </dgm:pt>
    <dgm:pt modelId="{ED8A159E-47C2-484D-AC44-D4BFF52CC67F}" type="sibTrans" cxnId="{9DC60CF3-BBF7-41A6-BFC9-145DF69FD46B}">
      <dgm:prSet/>
      <dgm:spPr/>
      <dgm:t>
        <a:bodyPr/>
        <a:lstStyle/>
        <a:p>
          <a:endParaRPr lang="en-US"/>
        </a:p>
      </dgm:t>
    </dgm:pt>
    <dgm:pt modelId="{FB08622E-5137-4B33-B31B-2CDB02CA8B4C}" type="pres">
      <dgm:prSet presAssocID="{C32D0B1B-544D-4D11-9E35-FB0BE4CD74D8}" presName="linear" presStyleCnt="0">
        <dgm:presLayoutVars>
          <dgm:animLvl val="lvl"/>
          <dgm:resizeHandles val="exact"/>
        </dgm:presLayoutVars>
      </dgm:prSet>
      <dgm:spPr/>
      <dgm:t>
        <a:bodyPr/>
        <a:lstStyle/>
        <a:p>
          <a:endParaRPr lang="en-US"/>
        </a:p>
      </dgm:t>
    </dgm:pt>
    <dgm:pt modelId="{B2EB71D0-0F78-4818-A196-514C58F4B5ED}" type="pres">
      <dgm:prSet presAssocID="{0D608B1B-D522-4964-88EA-A82ECA276476}" presName="parentText" presStyleLbl="node1" presStyleIdx="0" presStyleCnt="2">
        <dgm:presLayoutVars>
          <dgm:chMax val="0"/>
          <dgm:bulletEnabled val="1"/>
        </dgm:presLayoutVars>
      </dgm:prSet>
      <dgm:spPr/>
      <dgm:t>
        <a:bodyPr/>
        <a:lstStyle/>
        <a:p>
          <a:endParaRPr lang="en-US"/>
        </a:p>
      </dgm:t>
    </dgm:pt>
    <dgm:pt modelId="{9094A001-108B-4A4D-B63A-9A04A278113A}" type="pres">
      <dgm:prSet presAssocID="{0D608B1B-D522-4964-88EA-A82ECA276476}" presName="childText" presStyleLbl="revTx" presStyleIdx="0" presStyleCnt="1">
        <dgm:presLayoutVars>
          <dgm:bulletEnabled val="1"/>
        </dgm:presLayoutVars>
      </dgm:prSet>
      <dgm:spPr/>
      <dgm:t>
        <a:bodyPr/>
        <a:lstStyle/>
        <a:p>
          <a:endParaRPr lang="en-US"/>
        </a:p>
      </dgm:t>
    </dgm:pt>
    <dgm:pt modelId="{25EC6436-FC62-4058-86AD-96BF298631D4}" type="pres">
      <dgm:prSet presAssocID="{7A5227A9-E731-43BA-8DA4-EA30B36366FA}" presName="parentText" presStyleLbl="node1" presStyleIdx="1" presStyleCnt="2">
        <dgm:presLayoutVars>
          <dgm:chMax val="0"/>
          <dgm:bulletEnabled val="1"/>
        </dgm:presLayoutVars>
      </dgm:prSet>
      <dgm:spPr/>
      <dgm:t>
        <a:bodyPr/>
        <a:lstStyle/>
        <a:p>
          <a:endParaRPr lang="en-US"/>
        </a:p>
      </dgm:t>
    </dgm:pt>
  </dgm:ptLst>
  <dgm:cxnLst>
    <dgm:cxn modelId="{1860917A-FA1D-43B1-9EFA-D260BB528D7E}" srcId="{C32D0B1B-544D-4D11-9E35-FB0BE4CD74D8}" destId="{0D608B1B-D522-4964-88EA-A82ECA276476}" srcOrd="0" destOrd="0" parTransId="{8C8B64CB-7799-439B-8FE7-CC5601E1C65F}" sibTransId="{D0120C3A-2DFC-4D1F-9AB9-493526208CD6}"/>
    <dgm:cxn modelId="{693D6D49-2C1E-4F98-BB93-26369676179F}" type="presOf" srcId="{0D608B1B-D522-4964-88EA-A82ECA276476}" destId="{B2EB71D0-0F78-4818-A196-514C58F4B5ED}" srcOrd="0" destOrd="0" presId="urn:microsoft.com/office/officeart/2005/8/layout/vList2"/>
    <dgm:cxn modelId="{6F2760BF-7F19-4C6E-88F1-D5292A72526B}" type="presOf" srcId="{82C1FEA3-7087-422F-ADD2-6FDB5EB756CA}" destId="{9094A001-108B-4A4D-B63A-9A04A278113A}" srcOrd="0" destOrd="0" presId="urn:microsoft.com/office/officeart/2005/8/layout/vList2"/>
    <dgm:cxn modelId="{8A43B64F-8CAF-442D-8938-062C3D871BC4}" type="presOf" srcId="{C32D0B1B-544D-4D11-9E35-FB0BE4CD74D8}" destId="{FB08622E-5137-4B33-B31B-2CDB02CA8B4C}" srcOrd="0" destOrd="0" presId="urn:microsoft.com/office/officeart/2005/8/layout/vList2"/>
    <dgm:cxn modelId="{37ABB50F-B506-4FD0-9564-92C33CB8273F}" type="presOf" srcId="{7A5227A9-E731-43BA-8DA4-EA30B36366FA}" destId="{25EC6436-FC62-4058-86AD-96BF298631D4}" srcOrd="0" destOrd="0" presId="urn:microsoft.com/office/officeart/2005/8/layout/vList2"/>
    <dgm:cxn modelId="{9DC60CF3-BBF7-41A6-BFC9-145DF69FD46B}" srcId="{C32D0B1B-544D-4D11-9E35-FB0BE4CD74D8}" destId="{7A5227A9-E731-43BA-8DA4-EA30B36366FA}" srcOrd="1" destOrd="0" parTransId="{B076C4A8-8878-4FF1-85C6-D1433EC5C64C}" sibTransId="{ED8A159E-47C2-484D-AC44-D4BFF52CC67F}"/>
    <dgm:cxn modelId="{7605927E-F078-4F68-AB01-68B8ABC3B9D9}" srcId="{0D608B1B-D522-4964-88EA-A82ECA276476}" destId="{82C1FEA3-7087-422F-ADD2-6FDB5EB756CA}" srcOrd="0" destOrd="0" parTransId="{259586EE-A5E4-4B4A-AE6B-9D6C4C8C59F1}" sibTransId="{12DA4109-B59A-46BD-A343-1780EADBC01A}"/>
    <dgm:cxn modelId="{F7F5290D-92E2-4B2D-9694-EBAAA06E3C6C}" type="presParOf" srcId="{FB08622E-5137-4B33-B31B-2CDB02CA8B4C}" destId="{B2EB71D0-0F78-4818-A196-514C58F4B5ED}" srcOrd="0" destOrd="0" presId="urn:microsoft.com/office/officeart/2005/8/layout/vList2"/>
    <dgm:cxn modelId="{492D213E-3F8F-4993-BF76-C94B448B1E6C}" type="presParOf" srcId="{FB08622E-5137-4B33-B31B-2CDB02CA8B4C}" destId="{9094A001-108B-4A4D-B63A-9A04A278113A}" srcOrd="1" destOrd="0" presId="urn:microsoft.com/office/officeart/2005/8/layout/vList2"/>
    <dgm:cxn modelId="{0A2D3E17-E94F-471B-82E3-42134D609128}" type="presParOf" srcId="{FB08622E-5137-4B33-B31B-2CDB02CA8B4C}" destId="{25EC6436-FC62-4058-86AD-96BF298631D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51C97A-D9EC-497A-85A4-5E076A3DD644}" type="doc">
      <dgm:prSet loTypeId="urn:microsoft.com/office/officeart/2005/8/layout/hList1" loCatId="list" qsTypeId="urn:microsoft.com/office/officeart/2005/8/quickstyle/simple1" qsCatId="simple" csTypeId="urn:microsoft.com/office/officeart/2005/8/colors/accent3_1" csCatId="accent3"/>
      <dgm:spPr/>
      <dgm:t>
        <a:bodyPr/>
        <a:lstStyle/>
        <a:p>
          <a:endParaRPr lang="en-US"/>
        </a:p>
      </dgm:t>
    </dgm:pt>
    <dgm:pt modelId="{59D6CF55-63ED-45B6-BD49-6F116989CD9B}">
      <dgm:prSet/>
      <dgm:spPr/>
      <dgm:t>
        <a:bodyPr/>
        <a:lstStyle/>
        <a:p>
          <a:pPr rtl="0"/>
          <a:r>
            <a:rPr lang="en-US" dirty="0" smtClean="0"/>
            <a:t>CAP required BA to:</a:t>
          </a:r>
          <a:endParaRPr lang="en-US" dirty="0"/>
        </a:p>
      </dgm:t>
    </dgm:pt>
    <dgm:pt modelId="{E3BF699B-9DF6-4F24-AF32-D8F3F47CB4EC}" type="parTrans" cxnId="{B86825C2-8F77-434B-93CE-B3FFE0ABD052}">
      <dgm:prSet/>
      <dgm:spPr/>
      <dgm:t>
        <a:bodyPr/>
        <a:lstStyle/>
        <a:p>
          <a:endParaRPr lang="en-US"/>
        </a:p>
      </dgm:t>
    </dgm:pt>
    <dgm:pt modelId="{ECB30ABE-BF81-4F34-A0E5-EDFC1B11A3D7}" type="sibTrans" cxnId="{B86825C2-8F77-434B-93CE-B3FFE0ABD052}">
      <dgm:prSet/>
      <dgm:spPr/>
      <dgm:t>
        <a:bodyPr/>
        <a:lstStyle/>
        <a:p>
          <a:endParaRPr lang="en-US"/>
        </a:p>
      </dgm:t>
    </dgm:pt>
    <dgm:pt modelId="{1FAA45FC-C494-4EB8-8CE2-FEF3111AD074}">
      <dgm:prSet/>
      <dgm:spPr/>
      <dgm:t>
        <a:bodyPr/>
        <a:lstStyle/>
        <a:p>
          <a:pPr rtl="0"/>
          <a:r>
            <a:rPr lang="en-US" dirty="0" smtClean="0"/>
            <a:t>Conduct annual risk assessments</a:t>
          </a:r>
          <a:endParaRPr lang="en-US" dirty="0"/>
        </a:p>
      </dgm:t>
    </dgm:pt>
    <dgm:pt modelId="{8B8B7C04-4F3D-4B0E-B39A-0E702CE45320}" type="parTrans" cxnId="{B1BDA48F-ADF1-49E9-B583-7186F5F1F1BD}">
      <dgm:prSet/>
      <dgm:spPr/>
      <dgm:t>
        <a:bodyPr/>
        <a:lstStyle/>
        <a:p>
          <a:endParaRPr lang="en-US"/>
        </a:p>
      </dgm:t>
    </dgm:pt>
    <dgm:pt modelId="{7256D645-A962-4FD2-A419-C7C93B44D2E0}" type="sibTrans" cxnId="{B1BDA48F-ADF1-49E9-B583-7186F5F1F1BD}">
      <dgm:prSet/>
      <dgm:spPr/>
      <dgm:t>
        <a:bodyPr/>
        <a:lstStyle/>
        <a:p>
          <a:endParaRPr lang="en-US"/>
        </a:p>
      </dgm:t>
    </dgm:pt>
    <dgm:pt modelId="{29C83336-DC57-4020-9D9B-57B84C818870}">
      <dgm:prSet/>
      <dgm:spPr/>
      <dgm:t>
        <a:bodyPr/>
        <a:lstStyle/>
        <a:p>
          <a:pPr rtl="0"/>
          <a:r>
            <a:rPr lang="en-US" dirty="0" smtClean="0"/>
            <a:t>Develop, distribute and update policies and procedures to all workforce members</a:t>
          </a:r>
          <a:endParaRPr lang="en-US" dirty="0"/>
        </a:p>
      </dgm:t>
    </dgm:pt>
    <dgm:pt modelId="{BEF19254-E5A1-4623-AFAA-E2D4664D9066}" type="parTrans" cxnId="{7FCF0E14-418B-46B6-BB97-8D981E92ECDB}">
      <dgm:prSet/>
      <dgm:spPr/>
      <dgm:t>
        <a:bodyPr/>
        <a:lstStyle/>
        <a:p>
          <a:endParaRPr lang="en-US"/>
        </a:p>
      </dgm:t>
    </dgm:pt>
    <dgm:pt modelId="{22ED4762-5BA8-42B9-B5F2-396294D0F803}" type="sibTrans" cxnId="{7FCF0E14-418B-46B6-BB97-8D981E92ECDB}">
      <dgm:prSet/>
      <dgm:spPr/>
      <dgm:t>
        <a:bodyPr/>
        <a:lstStyle/>
        <a:p>
          <a:endParaRPr lang="en-US"/>
        </a:p>
      </dgm:t>
    </dgm:pt>
    <dgm:pt modelId="{87990CCA-864E-46C6-8D26-BDF89A2AE2E0}">
      <dgm:prSet/>
      <dgm:spPr/>
      <dgm:t>
        <a:bodyPr/>
        <a:lstStyle/>
        <a:p>
          <a:pPr rtl="0"/>
          <a:r>
            <a:rPr lang="en-US" dirty="0" smtClean="0"/>
            <a:t>Policies/procedures must address:  encryption, password management, security incident response, mobile device controls, information system reviews, security reminders, log-in monitoring, data backup, disaster recovery, emergency operations, testing contingency plans, application and data criticality analysis, automatic log-off, audit controls and integrity controls</a:t>
          </a:r>
          <a:endParaRPr lang="en-US" dirty="0"/>
        </a:p>
      </dgm:t>
    </dgm:pt>
    <dgm:pt modelId="{FCE095AA-E93D-43C9-B575-834860945680}" type="parTrans" cxnId="{398C1D8E-715F-4CA2-8A6A-1A63FD92D2E9}">
      <dgm:prSet/>
      <dgm:spPr/>
      <dgm:t>
        <a:bodyPr/>
        <a:lstStyle/>
        <a:p>
          <a:endParaRPr lang="en-US"/>
        </a:p>
      </dgm:t>
    </dgm:pt>
    <dgm:pt modelId="{5A963C28-FC1D-4786-9D24-EDA6CEC507FE}" type="sibTrans" cxnId="{398C1D8E-715F-4CA2-8A6A-1A63FD92D2E9}">
      <dgm:prSet/>
      <dgm:spPr/>
      <dgm:t>
        <a:bodyPr/>
        <a:lstStyle/>
        <a:p>
          <a:endParaRPr lang="en-US"/>
        </a:p>
      </dgm:t>
    </dgm:pt>
    <dgm:pt modelId="{3002C327-9E8D-459B-89E4-D7EADBF3D8EE}" type="pres">
      <dgm:prSet presAssocID="{3351C97A-D9EC-497A-85A4-5E076A3DD644}" presName="Name0" presStyleCnt="0">
        <dgm:presLayoutVars>
          <dgm:dir/>
          <dgm:animLvl val="lvl"/>
          <dgm:resizeHandles val="exact"/>
        </dgm:presLayoutVars>
      </dgm:prSet>
      <dgm:spPr/>
      <dgm:t>
        <a:bodyPr/>
        <a:lstStyle/>
        <a:p>
          <a:endParaRPr lang="en-US"/>
        </a:p>
      </dgm:t>
    </dgm:pt>
    <dgm:pt modelId="{B6315500-2756-43E6-B7FC-46688631032B}" type="pres">
      <dgm:prSet presAssocID="{59D6CF55-63ED-45B6-BD49-6F116989CD9B}" presName="composite" presStyleCnt="0"/>
      <dgm:spPr/>
    </dgm:pt>
    <dgm:pt modelId="{51CCEEB6-8F42-437C-8A3E-57A45D7D7B8D}" type="pres">
      <dgm:prSet presAssocID="{59D6CF55-63ED-45B6-BD49-6F116989CD9B}" presName="parTx" presStyleLbl="alignNode1" presStyleIdx="0" presStyleCnt="1">
        <dgm:presLayoutVars>
          <dgm:chMax val="0"/>
          <dgm:chPref val="0"/>
          <dgm:bulletEnabled val="1"/>
        </dgm:presLayoutVars>
      </dgm:prSet>
      <dgm:spPr/>
      <dgm:t>
        <a:bodyPr/>
        <a:lstStyle/>
        <a:p>
          <a:endParaRPr lang="en-US"/>
        </a:p>
      </dgm:t>
    </dgm:pt>
    <dgm:pt modelId="{A51B3768-EA16-4773-AC5D-4661F5DEFB83}" type="pres">
      <dgm:prSet presAssocID="{59D6CF55-63ED-45B6-BD49-6F116989CD9B}" presName="desTx" presStyleLbl="alignAccFollowNode1" presStyleIdx="0" presStyleCnt="1">
        <dgm:presLayoutVars>
          <dgm:bulletEnabled val="1"/>
        </dgm:presLayoutVars>
      </dgm:prSet>
      <dgm:spPr/>
      <dgm:t>
        <a:bodyPr/>
        <a:lstStyle/>
        <a:p>
          <a:endParaRPr lang="en-US"/>
        </a:p>
      </dgm:t>
    </dgm:pt>
  </dgm:ptLst>
  <dgm:cxnLst>
    <dgm:cxn modelId="{74913AD3-996B-41A2-9DE7-4A7C94F9AA0B}" type="presOf" srcId="{59D6CF55-63ED-45B6-BD49-6F116989CD9B}" destId="{51CCEEB6-8F42-437C-8A3E-57A45D7D7B8D}" srcOrd="0" destOrd="0" presId="urn:microsoft.com/office/officeart/2005/8/layout/hList1"/>
    <dgm:cxn modelId="{7FCF0E14-418B-46B6-BB97-8D981E92ECDB}" srcId="{59D6CF55-63ED-45B6-BD49-6F116989CD9B}" destId="{29C83336-DC57-4020-9D9B-57B84C818870}" srcOrd="1" destOrd="0" parTransId="{BEF19254-E5A1-4623-AFAA-E2D4664D9066}" sibTransId="{22ED4762-5BA8-42B9-B5F2-396294D0F803}"/>
    <dgm:cxn modelId="{2F0ABDE8-2902-45DD-B2AF-6731B2CEF9A8}" type="presOf" srcId="{3351C97A-D9EC-497A-85A4-5E076A3DD644}" destId="{3002C327-9E8D-459B-89E4-D7EADBF3D8EE}" srcOrd="0" destOrd="0" presId="urn:microsoft.com/office/officeart/2005/8/layout/hList1"/>
    <dgm:cxn modelId="{B1BDA48F-ADF1-49E9-B583-7186F5F1F1BD}" srcId="{59D6CF55-63ED-45B6-BD49-6F116989CD9B}" destId="{1FAA45FC-C494-4EB8-8CE2-FEF3111AD074}" srcOrd="0" destOrd="0" parTransId="{8B8B7C04-4F3D-4B0E-B39A-0E702CE45320}" sibTransId="{7256D645-A962-4FD2-A419-C7C93B44D2E0}"/>
    <dgm:cxn modelId="{50EECF3B-7C83-4F5A-8118-001D2C785991}" type="presOf" srcId="{1FAA45FC-C494-4EB8-8CE2-FEF3111AD074}" destId="{A51B3768-EA16-4773-AC5D-4661F5DEFB83}" srcOrd="0" destOrd="0" presId="urn:microsoft.com/office/officeart/2005/8/layout/hList1"/>
    <dgm:cxn modelId="{1AADD43F-FF09-4CB4-8C2F-EFE3C5CE2014}" type="presOf" srcId="{29C83336-DC57-4020-9D9B-57B84C818870}" destId="{A51B3768-EA16-4773-AC5D-4661F5DEFB83}" srcOrd="0" destOrd="1" presId="urn:microsoft.com/office/officeart/2005/8/layout/hList1"/>
    <dgm:cxn modelId="{D96D1809-690F-47E7-AA5F-0785B2C563A1}" type="presOf" srcId="{87990CCA-864E-46C6-8D26-BDF89A2AE2E0}" destId="{A51B3768-EA16-4773-AC5D-4661F5DEFB83}" srcOrd="0" destOrd="2" presId="urn:microsoft.com/office/officeart/2005/8/layout/hList1"/>
    <dgm:cxn modelId="{B86825C2-8F77-434B-93CE-B3FFE0ABD052}" srcId="{3351C97A-D9EC-497A-85A4-5E076A3DD644}" destId="{59D6CF55-63ED-45B6-BD49-6F116989CD9B}" srcOrd="0" destOrd="0" parTransId="{E3BF699B-9DF6-4F24-AF32-D8F3F47CB4EC}" sibTransId="{ECB30ABE-BF81-4F34-A0E5-EDFC1B11A3D7}"/>
    <dgm:cxn modelId="{398C1D8E-715F-4CA2-8A6A-1A63FD92D2E9}" srcId="{59D6CF55-63ED-45B6-BD49-6F116989CD9B}" destId="{87990CCA-864E-46C6-8D26-BDF89A2AE2E0}" srcOrd="2" destOrd="0" parTransId="{FCE095AA-E93D-43C9-B575-834860945680}" sibTransId="{5A963C28-FC1D-4786-9D24-EDA6CEC507FE}"/>
    <dgm:cxn modelId="{E9093D40-EE1D-4945-9763-7C6D702FB6F5}" type="presParOf" srcId="{3002C327-9E8D-459B-89E4-D7EADBF3D8EE}" destId="{B6315500-2756-43E6-B7FC-46688631032B}" srcOrd="0" destOrd="0" presId="urn:microsoft.com/office/officeart/2005/8/layout/hList1"/>
    <dgm:cxn modelId="{DD31E4A5-073F-47A3-9C72-20E44BB7501B}" type="presParOf" srcId="{B6315500-2756-43E6-B7FC-46688631032B}" destId="{51CCEEB6-8F42-437C-8A3E-57A45D7D7B8D}" srcOrd="0" destOrd="0" presId="urn:microsoft.com/office/officeart/2005/8/layout/hList1"/>
    <dgm:cxn modelId="{7280B81A-0D1C-468B-89D3-6CC314D125B5}" type="presParOf" srcId="{B6315500-2756-43E6-B7FC-46688631032B}" destId="{A51B3768-EA16-4773-AC5D-4661F5DEFB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C6E586-BBD8-41C6-A93E-96327EB9B92D}"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88AAA9EC-7C1C-4117-970B-CD20C4EA606F}">
      <dgm:prSet/>
      <dgm:spPr/>
      <dgm:t>
        <a:bodyPr/>
        <a:lstStyle/>
        <a:p>
          <a:pPr rtl="0"/>
          <a:r>
            <a:rPr lang="en-US" b="1" i="1" dirty="0" smtClean="0"/>
            <a:t>Administrative</a:t>
          </a:r>
          <a:r>
            <a:rPr lang="en-US" dirty="0" smtClean="0"/>
            <a:t> (people &amp; policies)</a:t>
          </a:r>
          <a:endParaRPr lang="en-US" dirty="0"/>
        </a:p>
      </dgm:t>
    </dgm:pt>
    <dgm:pt modelId="{69088735-3E1B-4245-9C1B-3C311D04F022}" type="parTrans" cxnId="{F99B5F86-56AB-4118-BF69-88EE96506F02}">
      <dgm:prSet/>
      <dgm:spPr/>
      <dgm:t>
        <a:bodyPr/>
        <a:lstStyle/>
        <a:p>
          <a:endParaRPr lang="en-US"/>
        </a:p>
      </dgm:t>
    </dgm:pt>
    <dgm:pt modelId="{EDDF1473-664E-4770-BB61-2D9BC9EA95F9}" type="sibTrans" cxnId="{F99B5F86-56AB-4118-BF69-88EE96506F02}">
      <dgm:prSet/>
      <dgm:spPr/>
      <dgm:t>
        <a:bodyPr/>
        <a:lstStyle/>
        <a:p>
          <a:endParaRPr lang="en-US"/>
        </a:p>
      </dgm:t>
    </dgm:pt>
    <dgm:pt modelId="{C0CF6D47-5339-4AE4-9F15-482E7344E151}">
      <dgm:prSet/>
      <dgm:spPr/>
      <dgm:t>
        <a:bodyPr/>
        <a:lstStyle/>
        <a:p>
          <a:pPr rtl="0"/>
          <a:r>
            <a:rPr lang="en-US" b="1" i="1" dirty="0" smtClean="0"/>
            <a:t>Physical</a:t>
          </a:r>
          <a:r>
            <a:rPr lang="en-US" dirty="0" smtClean="0"/>
            <a:t> (access to facilities &amp; devices; use of electronic media)</a:t>
          </a:r>
          <a:endParaRPr lang="en-US" dirty="0"/>
        </a:p>
      </dgm:t>
    </dgm:pt>
    <dgm:pt modelId="{B730E5B9-63B7-4AA0-8990-FA6A95C5373F}" type="parTrans" cxnId="{0CA1CFA3-079F-4995-AD48-993BB463B6E3}">
      <dgm:prSet/>
      <dgm:spPr/>
      <dgm:t>
        <a:bodyPr/>
        <a:lstStyle/>
        <a:p>
          <a:endParaRPr lang="en-US"/>
        </a:p>
      </dgm:t>
    </dgm:pt>
    <dgm:pt modelId="{3374A501-C8A0-4891-A5EC-E217E3865A1A}" type="sibTrans" cxnId="{0CA1CFA3-079F-4995-AD48-993BB463B6E3}">
      <dgm:prSet/>
      <dgm:spPr/>
      <dgm:t>
        <a:bodyPr/>
        <a:lstStyle/>
        <a:p>
          <a:endParaRPr lang="en-US"/>
        </a:p>
      </dgm:t>
    </dgm:pt>
    <dgm:pt modelId="{D7629641-F889-4C87-AA2C-3CF2E1176B2E}">
      <dgm:prSet/>
      <dgm:spPr/>
      <dgm:t>
        <a:bodyPr/>
        <a:lstStyle/>
        <a:p>
          <a:pPr rtl="0"/>
          <a:r>
            <a:rPr lang="en-US" b="1" i="1" dirty="0" smtClean="0"/>
            <a:t>Technical</a:t>
          </a:r>
          <a:r>
            <a:rPr lang="en-US" dirty="0" smtClean="0"/>
            <a:t> (controls for access, audit, integrity; transmission security)</a:t>
          </a:r>
          <a:endParaRPr lang="en-US" dirty="0"/>
        </a:p>
      </dgm:t>
    </dgm:pt>
    <dgm:pt modelId="{AC6F699E-ABA5-4BF8-B2A8-2BC267E59DE2}" type="parTrans" cxnId="{2FB7FEF0-2EA4-4D3F-A043-6A014898A582}">
      <dgm:prSet/>
      <dgm:spPr/>
      <dgm:t>
        <a:bodyPr/>
        <a:lstStyle/>
        <a:p>
          <a:endParaRPr lang="en-US"/>
        </a:p>
      </dgm:t>
    </dgm:pt>
    <dgm:pt modelId="{616B4F1E-1C0A-41F4-A018-E8645EF2A0B9}" type="sibTrans" cxnId="{2FB7FEF0-2EA4-4D3F-A043-6A014898A582}">
      <dgm:prSet/>
      <dgm:spPr/>
      <dgm:t>
        <a:bodyPr/>
        <a:lstStyle/>
        <a:p>
          <a:endParaRPr lang="en-US"/>
        </a:p>
      </dgm:t>
    </dgm:pt>
    <dgm:pt modelId="{86AB3AB1-DD5F-4BD4-9376-EF6A0137C24B}" type="pres">
      <dgm:prSet presAssocID="{FFC6E586-BBD8-41C6-A93E-96327EB9B92D}" presName="linear" presStyleCnt="0">
        <dgm:presLayoutVars>
          <dgm:animLvl val="lvl"/>
          <dgm:resizeHandles val="exact"/>
        </dgm:presLayoutVars>
      </dgm:prSet>
      <dgm:spPr/>
      <dgm:t>
        <a:bodyPr/>
        <a:lstStyle/>
        <a:p>
          <a:endParaRPr lang="en-US"/>
        </a:p>
      </dgm:t>
    </dgm:pt>
    <dgm:pt modelId="{2F1D852C-9F3A-4AC5-9E45-C6910FFEE49E}" type="pres">
      <dgm:prSet presAssocID="{88AAA9EC-7C1C-4117-970B-CD20C4EA606F}" presName="parentText" presStyleLbl="node1" presStyleIdx="0" presStyleCnt="3" custLinFactY="-63488" custLinFactNeighborY="-100000">
        <dgm:presLayoutVars>
          <dgm:chMax val="0"/>
          <dgm:bulletEnabled val="1"/>
        </dgm:presLayoutVars>
      </dgm:prSet>
      <dgm:spPr/>
      <dgm:t>
        <a:bodyPr/>
        <a:lstStyle/>
        <a:p>
          <a:endParaRPr lang="en-US"/>
        </a:p>
      </dgm:t>
    </dgm:pt>
    <dgm:pt modelId="{29617FDF-9CB0-443E-B041-AA1E4D088B7C}" type="pres">
      <dgm:prSet presAssocID="{EDDF1473-664E-4770-BB61-2D9BC9EA95F9}" presName="spacer" presStyleCnt="0"/>
      <dgm:spPr/>
    </dgm:pt>
    <dgm:pt modelId="{70FF7AAE-03F8-4527-AF3C-0A7C2994D1ED}" type="pres">
      <dgm:prSet presAssocID="{C0CF6D47-5339-4AE4-9F15-482E7344E151}" presName="parentText" presStyleLbl="node1" presStyleIdx="1" presStyleCnt="3" custLinFactY="-61884" custLinFactNeighborY="-100000">
        <dgm:presLayoutVars>
          <dgm:chMax val="0"/>
          <dgm:bulletEnabled val="1"/>
        </dgm:presLayoutVars>
      </dgm:prSet>
      <dgm:spPr/>
      <dgm:t>
        <a:bodyPr/>
        <a:lstStyle/>
        <a:p>
          <a:endParaRPr lang="en-US"/>
        </a:p>
      </dgm:t>
    </dgm:pt>
    <dgm:pt modelId="{700DF22B-5BB7-416A-A0BB-BC1EEA56C7D5}" type="pres">
      <dgm:prSet presAssocID="{3374A501-C8A0-4891-A5EC-E217E3865A1A}" presName="spacer" presStyleCnt="0"/>
      <dgm:spPr/>
    </dgm:pt>
    <dgm:pt modelId="{6C1562A4-E95D-4F1B-BF7E-51FC176BBA27}" type="pres">
      <dgm:prSet presAssocID="{D7629641-F889-4C87-AA2C-3CF2E1176B2E}" presName="parentText" presStyleLbl="node1" presStyleIdx="2" presStyleCnt="3" custLinFactY="-59814" custLinFactNeighborY="-100000">
        <dgm:presLayoutVars>
          <dgm:chMax val="0"/>
          <dgm:bulletEnabled val="1"/>
        </dgm:presLayoutVars>
      </dgm:prSet>
      <dgm:spPr/>
      <dgm:t>
        <a:bodyPr/>
        <a:lstStyle/>
        <a:p>
          <a:endParaRPr lang="en-US"/>
        </a:p>
      </dgm:t>
    </dgm:pt>
  </dgm:ptLst>
  <dgm:cxnLst>
    <dgm:cxn modelId="{F99B5F86-56AB-4118-BF69-88EE96506F02}" srcId="{FFC6E586-BBD8-41C6-A93E-96327EB9B92D}" destId="{88AAA9EC-7C1C-4117-970B-CD20C4EA606F}" srcOrd="0" destOrd="0" parTransId="{69088735-3E1B-4245-9C1B-3C311D04F022}" sibTransId="{EDDF1473-664E-4770-BB61-2D9BC9EA95F9}"/>
    <dgm:cxn modelId="{0CA1CFA3-079F-4995-AD48-993BB463B6E3}" srcId="{FFC6E586-BBD8-41C6-A93E-96327EB9B92D}" destId="{C0CF6D47-5339-4AE4-9F15-482E7344E151}" srcOrd="1" destOrd="0" parTransId="{B730E5B9-63B7-4AA0-8990-FA6A95C5373F}" sibTransId="{3374A501-C8A0-4891-A5EC-E217E3865A1A}"/>
    <dgm:cxn modelId="{2FB7FEF0-2EA4-4D3F-A043-6A014898A582}" srcId="{FFC6E586-BBD8-41C6-A93E-96327EB9B92D}" destId="{D7629641-F889-4C87-AA2C-3CF2E1176B2E}" srcOrd="2" destOrd="0" parTransId="{AC6F699E-ABA5-4BF8-B2A8-2BC267E59DE2}" sibTransId="{616B4F1E-1C0A-41F4-A018-E8645EF2A0B9}"/>
    <dgm:cxn modelId="{0272E2B9-8C15-4E81-AF8D-5A4F7AFB0C86}" type="presOf" srcId="{D7629641-F889-4C87-AA2C-3CF2E1176B2E}" destId="{6C1562A4-E95D-4F1B-BF7E-51FC176BBA27}" srcOrd="0" destOrd="0" presId="urn:microsoft.com/office/officeart/2005/8/layout/vList2"/>
    <dgm:cxn modelId="{54AFF130-C674-4416-9527-6FB745E5E2B9}" type="presOf" srcId="{88AAA9EC-7C1C-4117-970B-CD20C4EA606F}" destId="{2F1D852C-9F3A-4AC5-9E45-C6910FFEE49E}" srcOrd="0" destOrd="0" presId="urn:microsoft.com/office/officeart/2005/8/layout/vList2"/>
    <dgm:cxn modelId="{E4874B97-928D-4C02-BA0A-CE66E12D45D5}" type="presOf" srcId="{FFC6E586-BBD8-41C6-A93E-96327EB9B92D}" destId="{86AB3AB1-DD5F-4BD4-9376-EF6A0137C24B}" srcOrd="0" destOrd="0" presId="urn:microsoft.com/office/officeart/2005/8/layout/vList2"/>
    <dgm:cxn modelId="{3E88E53A-A231-4302-BE02-8A4B00A7BFC3}" type="presOf" srcId="{C0CF6D47-5339-4AE4-9F15-482E7344E151}" destId="{70FF7AAE-03F8-4527-AF3C-0A7C2994D1ED}" srcOrd="0" destOrd="0" presId="urn:microsoft.com/office/officeart/2005/8/layout/vList2"/>
    <dgm:cxn modelId="{BEDFF89D-F5D4-4CB3-AB37-70DA86CAC8AE}" type="presParOf" srcId="{86AB3AB1-DD5F-4BD4-9376-EF6A0137C24B}" destId="{2F1D852C-9F3A-4AC5-9E45-C6910FFEE49E}" srcOrd="0" destOrd="0" presId="urn:microsoft.com/office/officeart/2005/8/layout/vList2"/>
    <dgm:cxn modelId="{99629B75-04C3-4074-A7DB-69D454EC3732}" type="presParOf" srcId="{86AB3AB1-DD5F-4BD4-9376-EF6A0137C24B}" destId="{29617FDF-9CB0-443E-B041-AA1E4D088B7C}" srcOrd="1" destOrd="0" presId="urn:microsoft.com/office/officeart/2005/8/layout/vList2"/>
    <dgm:cxn modelId="{911BE657-050F-446D-A783-B9D63ECE0086}" type="presParOf" srcId="{86AB3AB1-DD5F-4BD4-9376-EF6A0137C24B}" destId="{70FF7AAE-03F8-4527-AF3C-0A7C2994D1ED}" srcOrd="2" destOrd="0" presId="urn:microsoft.com/office/officeart/2005/8/layout/vList2"/>
    <dgm:cxn modelId="{2F5FC732-9403-4D22-A153-A1A67C88DE07}" type="presParOf" srcId="{86AB3AB1-DD5F-4BD4-9376-EF6A0137C24B}" destId="{700DF22B-5BB7-416A-A0BB-BC1EEA56C7D5}" srcOrd="3" destOrd="0" presId="urn:microsoft.com/office/officeart/2005/8/layout/vList2"/>
    <dgm:cxn modelId="{FC883DAC-F61D-4CA3-8EEE-77F4C20F67A2}" type="presParOf" srcId="{86AB3AB1-DD5F-4BD4-9376-EF6A0137C24B}" destId="{6C1562A4-E95D-4F1B-BF7E-51FC176BBA2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12382-CDA6-4301-A12D-5DE52ABA2907}" type="datetimeFigureOut">
              <a:rPr lang="en-US" smtClean="0"/>
              <a:t>2/9/2018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29EF3-6598-436D-8BC5-4B72C60A25A1}" type="slidenum">
              <a:rPr lang="en-US" smtClean="0"/>
              <a:t>‹#›</a:t>
            </a:fld>
            <a:endParaRPr lang="en-US" dirty="0"/>
          </a:p>
        </p:txBody>
      </p:sp>
    </p:spTree>
    <p:extLst>
      <p:ext uri="{BB962C8B-B14F-4D97-AF65-F5344CB8AC3E}">
        <p14:creationId xmlns:p14="http://schemas.microsoft.com/office/powerpoint/2010/main" val="2047975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a:t>
            </a:fld>
            <a:endParaRPr lang="en-US" dirty="0"/>
          </a:p>
        </p:txBody>
      </p:sp>
    </p:spTree>
    <p:extLst>
      <p:ext uri="{BB962C8B-B14F-4D97-AF65-F5344CB8AC3E}">
        <p14:creationId xmlns:p14="http://schemas.microsoft.com/office/powerpoint/2010/main" val="1160860345"/>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10</a:t>
            </a:fld>
            <a:endParaRPr lang="en-US" dirty="0"/>
          </a:p>
        </p:txBody>
      </p:sp>
    </p:spTree>
    <p:extLst>
      <p:ext uri="{BB962C8B-B14F-4D97-AF65-F5344CB8AC3E}">
        <p14:creationId xmlns:p14="http://schemas.microsoft.com/office/powerpoint/2010/main" val="1217554507"/>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11</a:t>
            </a:fld>
            <a:endParaRPr lang="en-US" dirty="0"/>
          </a:p>
        </p:txBody>
      </p:sp>
    </p:spTree>
    <p:extLst>
      <p:ext uri="{BB962C8B-B14F-4D97-AF65-F5344CB8AC3E}">
        <p14:creationId xmlns:p14="http://schemas.microsoft.com/office/powerpoint/2010/main" val="4098344833"/>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12</a:t>
            </a:fld>
            <a:endParaRPr lang="en-US" dirty="0"/>
          </a:p>
        </p:txBody>
      </p:sp>
    </p:spTree>
    <p:extLst>
      <p:ext uri="{BB962C8B-B14F-4D97-AF65-F5344CB8AC3E}">
        <p14:creationId xmlns:p14="http://schemas.microsoft.com/office/powerpoint/2010/main" val="1955795862"/>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13</a:t>
            </a:fld>
            <a:endParaRPr lang="en-US" dirty="0"/>
          </a:p>
        </p:txBody>
      </p:sp>
    </p:spTree>
    <p:extLst>
      <p:ext uri="{BB962C8B-B14F-4D97-AF65-F5344CB8AC3E}">
        <p14:creationId xmlns:p14="http://schemas.microsoft.com/office/powerpoint/2010/main" val="1123982531"/>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14</a:t>
            </a:fld>
            <a:endParaRPr lang="en-US" dirty="0"/>
          </a:p>
        </p:txBody>
      </p:sp>
    </p:spTree>
    <p:extLst>
      <p:ext uri="{BB962C8B-B14F-4D97-AF65-F5344CB8AC3E}">
        <p14:creationId xmlns:p14="http://schemas.microsoft.com/office/powerpoint/2010/main" val="1736131900"/>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15</a:t>
            </a:fld>
            <a:endParaRPr lang="en-US" dirty="0"/>
          </a:p>
        </p:txBody>
      </p:sp>
    </p:spTree>
    <p:extLst>
      <p:ext uri="{BB962C8B-B14F-4D97-AF65-F5344CB8AC3E}">
        <p14:creationId xmlns:p14="http://schemas.microsoft.com/office/powerpoint/2010/main" val="1201964201"/>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16</a:t>
            </a:fld>
            <a:endParaRPr lang="en-US" dirty="0"/>
          </a:p>
        </p:txBody>
      </p:sp>
    </p:spTree>
    <p:extLst>
      <p:ext uri="{BB962C8B-B14F-4D97-AF65-F5344CB8AC3E}">
        <p14:creationId xmlns:p14="http://schemas.microsoft.com/office/powerpoint/2010/main" val="2063126606"/>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17</a:t>
            </a:fld>
            <a:endParaRPr lang="en-US" dirty="0"/>
          </a:p>
        </p:txBody>
      </p:sp>
    </p:spTree>
    <p:extLst>
      <p:ext uri="{BB962C8B-B14F-4D97-AF65-F5344CB8AC3E}">
        <p14:creationId xmlns:p14="http://schemas.microsoft.com/office/powerpoint/2010/main" val="3477916055"/>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18</a:t>
            </a:fld>
            <a:endParaRPr lang="en-US" dirty="0"/>
          </a:p>
        </p:txBody>
      </p:sp>
    </p:spTree>
    <p:extLst>
      <p:ext uri="{BB962C8B-B14F-4D97-AF65-F5344CB8AC3E}">
        <p14:creationId xmlns:p14="http://schemas.microsoft.com/office/powerpoint/2010/main" val="630833037"/>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19</a:t>
            </a:fld>
            <a:endParaRPr lang="en-US" dirty="0"/>
          </a:p>
        </p:txBody>
      </p:sp>
    </p:spTree>
    <p:extLst>
      <p:ext uri="{BB962C8B-B14F-4D97-AF65-F5344CB8AC3E}">
        <p14:creationId xmlns:p14="http://schemas.microsoft.com/office/powerpoint/2010/main" val="2224802631"/>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a:t>
            </a:fld>
            <a:endParaRPr lang="en-US" dirty="0"/>
          </a:p>
        </p:txBody>
      </p:sp>
    </p:spTree>
    <p:extLst>
      <p:ext uri="{BB962C8B-B14F-4D97-AF65-F5344CB8AC3E}">
        <p14:creationId xmlns:p14="http://schemas.microsoft.com/office/powerpoint/2010/main" val="4223975810"/>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20</a:t>
            </a:fld>
            <a:endParaRPr lang="en-US" dirty="0"/>
          </a:p>
        </p:txBody>
      </p:sp>
    </p:spTree>
    <p:extLst>
      <p:ext uri="{BB962C8B-B14F-4D97-AF65-F5344CB8AC3E}">
        <p14:creationId xmlns:p14="http://schemas.microsoft.com/office/powerpoint/2010/main" val="375540641"/>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21</a:t>
            </a:fld>
            <a:endParaRPr lang="en-US" dirty="0"/>
          </a:p>
        </p:txBody>
      </p:sp>
    </p:spTree>
    <p:extLst>
      <p:ext uri="{BB962C8B-B14F-4D97-AF65-F5344CB8AC3E}">
        <p14:creationId xmlns:p14="http://schemas.microsoft.com/office/powerpoint/2010/main" val="2058802406"/>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22</a:t>
            </a:fld>
            <a:endParaRPr lang="en-US" dirty="0"/>
          </a:p>
        </p:txBody>
      </p:sp>
    </p:spTree>
    <p:extLst>
      <p:ext uri="{BB962C8B-B14F-4D97-AF65-F5344CB8AC3E}">
        <p14:creationId xmlns:p14="http://schemas.microsoft.com/office/powerpoint/2010/main" val="3651840634"/>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23</a:t>
            </a:fld>
            <a:endParaRPr lang="en-US" dirty="0"/>
          </a:p>
        </p:txBody>
      </p:sp>
    </p:spTree>
    <p:extLst>
      <p:ext uri="{BB962C8B-B14F-4D97-AF65-F5344CB8AC3E}">
        <p14:creationId xmlns:p14="http://schemas.microsoft.com/office/powerpoint/2010/main" val="3427184864"/>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24</a:t>
            </a:fld>
            <a:endParaRPr lang="en-US" dirty="0"/>
          </a:p>
        </p:txBody>
      </p:sp>
    </p:spTree>
    <p:extLst>
      <p:ext uri="{BB962C8B-B14F-4D97-AF65-F5344CB8AC3E}">
        <p14:creationId xmlns:p14="http://schemas.microsoft.com/office/powerpoint/2010/main" val="2972113079"/>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25</a:t>
            </a:fld>
            <a:endParaRPr lang="en-US" dirty="0"/>
          </a:p>
        </p:txBody>
      </p:sp>
    </p:spTree>
    <p:extLst>
      <p:ext uri="{BB962C8B-B14F-4D97-AF65-F5344CB8AC3E}">
        <p14:creationId xmlns:p14="http://schemas.microsoft.com/office/powerpoint/2010/main" val="3050286551"/>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26</a:t>
            </a:fld>
            <a:endParaRPr lang="en-US" dirty="0"/>
          </a:p>
        </p:txBody>
      </p:sp>
    </p:spTree>
    <p:extLst>
      <p:ext uri="{BB962C8B-B14F-4D97-AF65-F5344CB8AC3E}">
        <p14:creationId xmlns:p14="http://schemas.microsoft.com/office/powerpoint/2010/main" val="1918385524"/>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27</a:t>
            </a:fld>
            <a:endParaRPr lang="en-US" dirty="0"/>
          </a:p>
        </p:txBody>
      </p:sp>
    </p:spTree>
    <p:extLst>
      <p:ext uri="{BB962C8B-B14F-4D97-AF65-F5344CB8AC3E}">
        <p14:creationId xmlns:p14="http://schemas.microsoft.com/office/powerpoint/2010/main" val="3353374841"/>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28</a:t>
            </a:fld>
            <a:endParaRPr lang="en-US" dirty="0"/>
          </a:p>
        </p:txBody>
      </p:sp>
    </p:spTree>
    <p:extLst>
      <p:ext uri="{BB962C8B-B14F-4D97-AF65-F5344CB8AC3E}">
        <p14:creationId xmlns:p14="http://schemas.microsoft.com/office/powerpoint/2010/main" val="3373372276"/>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29</a:t>
            </a:fld>
            <a:endParaRPr lang="en-US" dirty="0"/>
          </a:p>
        </p:txBody>
      </p:sp>
    </p:spTree>
    <p:extLst>
      <p:ext uri="{BB962C8B-B14F-4D97-AF65-F5344CB8AC3E}">
        <p14:creationId xmlns:p14="http://schemas.microsoft.com/office/powerpoint/2010/main" val="705349346"/>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a:t>
            </a:fld>
            <a:endParaRPr lang="en-US" dirty="0"/>
          </a:p>
        </p:txBody>
      </p:sp>
    </p:spTree>
    <p:extLst>
      <p:ext uri="{BB962C8B-B14F-4D97-AF65-F5344CB8AC3E}">
        <p14:creationId xmlns:p14="http://schemas.microsoft.com/office/powerpoint/2010/main" val="3098520137"/>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30</a:t>
            </a:fld>
            <a:endParaRPr lang="en-US" dirty="0"/>
          </a:p>
        </p:txBody>
      </p:sp>
    </p:spTree>
    <p:extLst>
      <p:ext uri="{BB962C8B-B14F-4D97-AF65-F5344CB8AC3E}">
        <p14:creationId xmlns:p14="http://schemas.microsoft.com/office/powerpoint/2010/main" val="3496144366"/>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31</a:t>
            </a:fld>
            <a:endParaRPr lang="en-US" dirty="0"/>
          </a:p>
        </p:txBody>
      </p:sp>
    </p:spTree>
    <p:extLst>
      <p:ext uri="{BB962C8B-B14F-4D97-AF65-F5344CB8AC3E}">
        <p14:creationId xmlns:p14="http://schemas.microsoft.com/office/powerpoint/2010/main" val="2429836369"/>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32</a:t>
            </a:fld>
            <a:endParaRPr lang="en-US" dirty="0"/>
          </a:p>
        </p:txBody>
      </p:sp>
    </p:spTree>
    <p:extLst>
      <p:ext uri="{BB962C8B-B14F-4D97-AF65-F5344CB8AC3E}">
        <p14:creationId xmlns:p14="http://schemas.microsoft.com/office/powerpoint/2010/main" val="2328546114"/>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33</a:t>
            </a:fld>
            <a:endParaRPr lang="en-US" dirty="0"/>
          </a:p>
        </p:txBody>
      </p:sp>
    </p:spTree>
    <p:extLst>
      <p:ext uri="{BB962C8B-B14F-4D97-AF65-F5344CB8AC3E}">
        <p14:creationId xmlns:p14="http://schemas.microsoft.com/office/powerpoint/2010/main" val="2008961546"/>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34</a:t>
            </a:fld>
            <a:endParaRPr lang="en-US" dirty="0"/>
          </a:p>
        </p:txBody>
      </p:sp>
    </p:spTree>
    <p:extLst>
      <p:ext uri="{BB962C8B-B14F-4D97-AF65-F5344CB8AC3E}">
        <p14:creationId xmlns:p14="http://schemas.microsoft.com/office/powerpoint/2010/main" val="1423657513"/>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35</a:t>
            </a:fld>
            <a:endParaRPr lang="en-US" dirty="0"/>
          </a:p>
        </p:txBody>
      </p:sp>
    </p:spTree>
    <p:extLst>
      <p:ext uri="{BB962C8B-B14F-4D97-AF65-F5344CB8AC3E}">
        <p14:creationId xmlns:p14="http://schemas.microsoft.com/office/powerpoint/2010/main" val="3188532880"/>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36</a:t>
            </a:fld>
            <a:endParaRPr lang="en-US" dirty="0"/>
          </a:p>
        </p:txBody>
      </p:sp>
    </p:spTree>
    <p:extLst>
      <p:ext uri="{BB962C8B-B14F-4D97-AF65-F5344CB8AC3E}">
        <p14:creationId xmlns:p14="http://schemas.microsoft.com/office/powerpoint/2010/main" val="4267673816"/>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37</a:t>
            </a:fld>
            <a:endParaRPr lang="en-US" dirty="0"/>
          </a:p>
        </p:txBody>
      </p:sp>
    </p:spTree>
    <p:extLst>
      <p:ext uri="{BB962C8B-B14F-4D97-AF65-F5344CB8AC3E}">
        <p14:creationId xmlns:p14="http://schemas.microsoft.com/office/powerpoint/2010/main" val="426488802"/>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38</a:t>
            </a:fld>
            <a:endParaRPr lang="en-US" dirty="0"/>
          </a:p>
        </p:txBody>
      </p:sp>
    </p:spTree>
    <p:extLst>
      <p:ext uri="{BB962C8B-B14F-4D97-AF65-F5344CB8AC3E}">
        <p14:creationId xmlns:p14="http://schemas.microsoft.com/office/powerpoint/2010/main" val="3218266595"/>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39</a:t>
            </a:fld>
            <a:endParaRPr lang="en-US" dirty="0"/>
          </a:p>
        </p:txBody>
      </p:sp>
    </p:spTree>
    <p:extLst>
      <p:ext uri="{BB962C8B-B14F-4D97-AF65-F5344CB8AC3E}">
        <p14:creationId xmlns:p14="http://schemas.microsoft.com/office/powerpoint/2010/main" val="3240507243"/>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4</a:t>
            </a:fld>
            <a:endParaRPr lang="en-US" dirty="0"/>
          </a:p>
        </p:txBody>
      </p:sp>
    </p:spTree>
    <p:extLst>
      <p:ext uri="{BB962C8B-B14F-4D97-AF65-F5344CB8AC3E}">
        <p14:creationId xmlns:p14="http://schemas.microsoft.com/office/powerpoint/2010/main" val="70342139"/>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40</a:t>
            </a:fld>
            <a:endParaRPr lang="en-US" dirty="0"/>
          </a:p>
        </p:txBody>
      </p:sp>
    </p:spTree>
    <p:extLst>
      <p:ext uri="{BB962C8B-B14F-4D97-AF65-F5344CB8AC3E}">
        <p14:creationId xmlns:p14="http://schemas.microsoft.com/office/powerpoint/2010/main" val="3726131360"/>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5</a:t>
            </a:fld>
            <a:endParaRPr lang="en-US" dirty="0"/>
          </a:p>
        </p:txBody>
      </p:sp>
    </p:spTree>
    <p:extLst>
      <p:ext uri="{BB962C8B-B14F-4D97-AF65-F5344CB8AC3E}">
        <p14:creationId xmlns:p14="http://schemas.microsoft.com/office/powerpoint/2010/main" val="124927565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6</a:t>
            </a:fld>
            <a:endParaRPr lang="en-US" dirty="0"/>
          </a:p>
        </p:txBody>
      </p:sp>
    </p:spTree>
    <p:extLst>
      <p:ext uri="{BB962C8B-B14F-4D97-AF65-F5344CB8AC3E}">
        <p14:creationId xmlns:p14="http://schemas.microsoft.com/office/powerpoint/2010/main" val="1983909341"/>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7</a:t>
            </a:fld>
            <a:endParaRPr lang="en-US" dirty="0"/>
          </a:p>
        </p:txBody>
      </p:sp>
    </p:spTree>
    <p:extLst>
      <p:ext uri="{BB962C8B-B14F-4D97-AF65-F5344CB8AC3E}">
        <p14:creationId xmlns:p14="http://schemas.microsoft.com/office/powerpoint/2010/main" val="3642866317"/>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8</a:t>
            </a:fld>
            <a:endParaRPr lang="en-US" dirty="0"/>
          </a:p>
        </p:txBody>
      </p:sp>
    </p:spTree>
    <p:extLst>
      <p:ext uri="{BB962C8B-B14F-4D97-AF65-F5344CB8AC3E}">
        <p14:creationId xmlns:p14="http://schemas.microsoft.com/office/powerpoint/2010/main" val="635530853"/>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39C29EF3-6598-436D-8BC5-4B72C60A25A1}" type="slidenum">
              <a:rPr lang="en-US" smtClean="0"/>
              <a:t>9</a:t>
            </a:fld>
            <a:endParaRPr lang="en-US" dirty="0"/>
          </a:p>
        </p:txBody>
      </p:sp>
    </p:spTree>
    <p:extLst>
      <p:ext uri="{BB962C8B-B14F-4D97-AF65-F5344CB8AC3E}">
        <p14:creationId xmlns:p14="http://schemas.microsoft.com/office/powerpoint/2010/main" val="28487440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5.emf"/><Relationship Id="rId3" Type="http://schemas.openxmlformats.org/officeDocument/2006/relationships/tags" Target="../tags/tag8.xml"/><Relationship Id="rId21" Type="http://schemas.openxmlformats.org/officeDocument/2006/relationships/image" Target="../media/image8.emf"/><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4.jpeg"/><Relationship Id="rId2" Type="http://schemas.openxmlformats.org/officeDocument/2006/relationships/tags" Target="../tags/tag7.xml"/><Relationship Id="rId16" Type="http://schemas.openxmlformats.org/officeDocument/2006/relationships/image" Target="../media/image3.emf"/><Relationship Id="rId20" Type="http://schemas.openxmlformats.org/officeDocument/2006/relationships/image" Target="../media/image7.emf"/><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2.emf"/><Relationship Id="rId10" Type="http://schemas.openxmlformats.org/officeDocument/2006/relationships/tags" Target="../tags/tag15.xml"/><Relationship Id="rId19" Type="http://schemas.openxmlformats.org/officeDocument/2006/relationships/image" Target="../media/image6.jpe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custDataLst>
              <p:tags r:id="rId3"/>
            </p:custDataLst>
          </p:nvPr>
        </p:nvSpPr>
        <p:spPr>
          <a:xfrm>
            <a:off x="6553200" y="6584722"/>
            <a:ext cx="2133600" cy="365125"/>
          </a:xfrm>
        </p:spPr>
        <p:txBody>
          <a:bodyPr/>
          <a:lstStyle/>
          <a:p>
            <a:fld id="{50884C89-A26A-894E-BA9B-D8A78D66182E}" type="slidenum">
              <a:rPr lang="en-US" smtClean="0">
                <a:solidFill>
                  <a:prstClr val="white"/>
                </a:solidFill>
              </a:rPr>
              <a:pPr/>
              <a:t>‹#›</a:t>
            </a:fld>
            <a:endParaRPr lang="en-US" dirty="0">
              <a:solidFill>
                <a:prstClr val="white"/>
              </a:solidFill>
            </a:endParaRPr>
          </a:p>
        </p:txBody>
      </p:sp>
      <p:grpSp>
        <p:nvGrpSpPr>
          <p:cNvPr id="19" name="Group 18"/>
          <p:cNvGrpSpPr/>
          <p:nvPr>
            <p:custDataLst>
              <p:tags r:id="rId4"/>
            </p:custDataLst>
          </p:nvPr>
        </p:nvGrpSpPr>
        <p:grpSpPr>
          <a:xfrm>
            <a:off x="0" y="5367734"/>
            <a:ext cx="9153270" cy="1209064"/>
            <a:chOff x="0" y="5367734"/>
            <a:chExt cx="9153270" cy="1209064"/>
          </a:xfrm>
        </p:grpSpPr>
        <p:pic>
          <p:nvPicPr>
            <p:cNvPr id="20" name="Picture 19"/>
            <p:cNvPicPr>
              <a:picLocks noChangeAspect="1"/>
            </p:cNvPicPr>
            <p:nvPr>
              <p:custDataLst>
                <p:tags r:id="rId5"/>
              </p:custDataLst>
            </p:nvPr>
          </p:nvPicPr>
          <p:blipFill>
            <a:blip r:embed="rId15"/>
            <a:stretch>
              <a:fillRect/>
            </a:stretch>
          </p:blipFill>
          <p:spPr>
            <a:xfrm>
              <a:off x="0" y="5368641"/>
              <a:ext cx="1449789" cy="1208157"/>
            </a:xfrm>
            <a:prstGeom prst="rect">
              <a:avLst/>
            </a:prstGeom>
          </p:spPr>
        </p:pic>
        <p:pic>
          <p:nvPicPr>
            <p:cNvPr id="21" name="Picture 20"/>
            <p:cNvPicPr>
              <a:picLocks noChangeAspect="1"/>
            </p:cNvPicPr>
            <p:nvPr>
              <p:custDataLst>
                <p:tags r:id="rId6"/>
              </p:custDataLst>
            </p:nvPr>
          </p:nvPicPr>
          <p:blipFill>
            <a:blip r:embed="rId16"/>
            <a:stretch>
              <a:fillRect/>
            </a:stretch>
          </p:blipFill>
          <p:spPr>
            <a:xfrm>
              <a:off x="214086" y="5500592"/>
              <a:ext cx="1040223" cy="849938"/>
            </a:xfrm>
            <a:prstGeom prst="rect">
              <a:avLst/>
            </a:prstGeom>
          </p:spPr>
        </p:pic>
        <p:pic>
          <p:nvPicPr>
            <p:cNvPr id="22" name="Picture 21"/>
            <p:cNvPicPr>
              <a:picLocks noChangeAspect="1"/>
            </p:cNvPicPr>
            <p:nvPr>
              <p:custDataLst>
                <p:tags r:id="rId7"/>
              </p:custDataLst>
            </p:nvPr>
          </p:nvPicPr>
          <p:blipFill>
            <a:blip r:embed="rId17"/>
            <a:srcRect l="6909" r="22944"/>
            <a:stretch>
              <a:fillRect/>
            </a:stretch>
          </p:blipFill>
          <p:spPr>
            <a:xfrm>
              <a:off x="1530292" y="5368641"/>
              <a:ext cx="1449789" cy="1208157"/>
            </a:xfrm>
            <a:prstGeom prst="rect">
              <a:avLst/>
            </a:prstGeom>
          </p:spPr>
        </p:pic>
        <p:pic>
          <p:nvPicPr>
            <p:cNvPr id="23" name="Picture 22"/>
            <p:cNvPicPr>
              <a:picLocks noChangeAspect="1"/>
            </p:cNvPicPr>
            <p:nvPr>
              <p:custDataLst>
                <p:tags r:id="rId8"/>
              </p:custDataLst>
            </p:nvPr>
          </p:nvPicPr>
          <p:blipFill>
            <a:blip r:embed="rId18"/>
            <a:srcRect t="563" b="6056"/>
            <a:stretch>
              <a:fillRect/>
            </a:stretch>
          </p:blipFill>
          <p:spPr>
            <a:xfrm>
              <a:off x="4617869" y="5375593"/>
              <a:ext cx="1449788" cy="1201205"/>
            </a:xfrm>
            <a:prstGeom prst="rect">
              <a:avLst/>
            </a:prstGeom>
            <a:ln>
              <a:solidFill>
                <a:srgbClr val="AF1521"/>
              </a:solidFill>
            </a:ln>
          </p:spPr>
        </p:pic>
        <p:pic>
          <p:nvPicPr>
            <p:cNvPr id="24" name="Picture 23"/>
            <p:cNvPicPr>
              <a:picLocks noChangeAspect="1"/>
            </p:cNvPicPr>
            <p:nvPr>
              <p:custDataLst>
                <p:tags r:id="rId9"/>
              </p:custDataLst>
            </p:nvPr>
          </p:nvPicPr>
          <p:blipFill>
            <a:blip r:embed="rId19"/>
            <a:srcRect t="1" b="22848"/>
            <a:stretch>
              <a:fillRect/>
            </a:stretch>
          </p:blipFill>
          <p:spPr>
            <a:xfrm>
              <a:off x="7703481" y="5367734"/>
              <a:ext cx="1449789" cy="1208157"/>
            </a:xfrm>
            <a:prstGeom prst="rect">
              <a:avLst/>
            </a:prstGeom>
          </p:spPr>
        </p:pic>
        <p:pic>
          <p:nvPicPr>
            <p:cNvPr id="25" name="Picture 24"/>
            <p:cNvPicPr>
              <a:picLocks noChangeAspect="1"/>
            </p:cNvPicPr>
            <p:nvPr>
              <p:custDataLst>
                <p:tags r:id="rId10"/>
              </p:custDataLst>
            </p:nvPr>
          </p:nvPicPr>
          <p:blipFill>
            <a:blip r:embed="rId15"/>
            <a:stretch>
              <a:fillRect/>
            </a:stretch>
          </p:blipFill>
          <p:spPr>
            <a:xfrm>
              <a:off x="3071584" y="5367734"/>
              <a:ext cx="1449789" cy="1208157"/>
            </a:xfrm>
            <a:prstGeom prst="rect">
              <a:avLst/>
            </a:prstGeom>
          </p:spPr>
        </p:pic>
        <p:pic>
          <p:nvPicPr>
            <p:cNvPr id="26" name="Picture 25"/>
            <p:cNvPicPr>
              <a:picLocks noChangeAspect="1"/>
            </p:cNvPicPr>
            <p:nvPr>
              <p:custDataLst>
                <p:tags r:id="rId11"/>
              </p:custDataLst>
            </p:nvPr>
          </p:nvPicPr>
          <p:blipFill>
            <a:blip r:embed="rId20"/>
            <a:stretch>
              <a:fillRect/>
            </a:stretch>
          </p:blipFill>
          <p:spPr>
            <a:xfrm>
              <a:off x="3337801" y="5579004"/>
              <a:ext cx="830873" cy="771525"/>
            </a:xfrm>
            <a:prstGeom prst="rect">
              <a:avLst/>
            </a:prstGeom>
          </p:spPr>
        </p:pic>
        <p:pic>
          <p:nvPicPr>
            <p:cNvPr id="27" name="Picture 26"/>
            <p:cNvPicPr>
              <a:picLocks noChangeAspect="1"/>
            </p:cNvPicPr>
            <p:nvPr>
              <p:custDataLst>
                <p:tags r:id="rId12"/>
              </p:custDataLst>
            </p:nvPr>
          </p:nvPicPr>
          <p:blipFill>
            <a:blip r:embed="rId15"/>
            <a:stretch>
              <a:fillRect/>
            </a:stretch>
          </p:blipFill>
          <p:spPr>
            <a:xfrm>
              <a:off x="6168850" y="5367734"/>
              <a:ext cx="1449789" cy="1208157"/>
            </a:xfrm>
            <a:prstGeom prst="rect">
              <a:avLst/>
            </a:prstGeom>
          </p:spPr>
        </p:pic>
        <p:pic>
          <p:nvPicPr>
            <p:cNvPr id="28" name="Picture 27"/>
            <p:cNvPicPr>
              <a:picLocks noChangeAspect="1"/>
            </p:cNvPicPr>
            <p:nvPr>
              <p:custDataLst>
                <p:tags r:id="rId13"/>
              </p:custDataLst>
            </p:nvPr>
          </p:nvPicPr>
          <p:blipFill>
            <a:blip r:embed="rId21"/>
            <a:srcRect t="9728" b="12734"/>
            <a:stretch>
              <a:fillRect/>
            </a:stretch>
          </p:blipFill>
          <p:spPr>
            <a:xfrm>
              <a:off x="6324063" y="5375593"/>
              <a:ext cx="1206500" cy="1132438"/>
            </a:xfrm>
            <a:prstGeom prst="rect">
              <a:avLst/>
            </a:prstGeom>
          </p:spPr>
        </p:pic>
      </p:grpSp>
    </p:spTree>
    <p:extLst>
      <p:ext uri="{BB962C8B-B14F-4D97-AF65-F5344CB8AC3E}">
        <p14:creationId xmlns:p14="http://schemas.microsoft.com/office/powerpoint/2010/main" val="135359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Vertical Text Placeholder 2"/>
          <p:cNvSpPr>
            <a:spLocks noGrp="1"/>
          </p:cNvSpPr>
          <p:nvPr>
            <p:ph type="body" orient="vert" idx="1"/>
            <p:custDataLst>
              <p:tags r:id="rId2"/>
            </p:custDataLst>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0052BEA4-A02D-46C5-A9C3-1B70A4D9C29C}" type="slidenum">
              <a:rPr lang="en-US" smtClean="0"/>
              <a:t>‹#›</a:t>
            </a:fld>
            <a:endParaRPr lang="en-US" dirty="0"/>
          </a:p>
        </p:txBody>
      </p:sp>
    </p:spTree>
    <p:extLst>
      <p:ext uri="{BB962C8B-B14F-4D97-AF65-F5344CB8AC3E}">
        <p14:creationId xmlns:p14="http://schemas.microsoft.com/office/powerpoint/2010/main" val="2060107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custDataLst>
              <p:tags r:id="rId2"/>
            </p:custDataLst>
          </p:nvPr>
        </p:nvSpPr>
        <p:spPr>
          <a:xfrm>
            <a:off x="457200" y="1010093"/>
            <a:ext cx="6019800" cy="51160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0052BEA4-A02D-46C5-A9C3-1B70A4D9C29C}" type="slidenum">
              <a:rPr lang="en-US" smtClean="0"/>
              <a:t>‹#›</a:t>
            </a:fld>
            <a:endParaRPr lang="en-US" dirty="0"/>
          </a:p>
        </p:txBody>
      </p:sp>
    </p:spTree>
    <p:extLst>
      <p:ext uri="{BB962C8B-B14F-4D97-AF65-F5344CB8AC3E}">
        <p14:creationId xmlns:p14="http://schemas.microsoft.com/office/powerpoint/2010/main" val="1544885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052BEA4-A02D-46C5-A9C3-1B70A4D9C29C}" type="slidenum">
              <a:rPr lang="en-US" smtClean="0"/>
              <a:t>‹#›</a:t>
            </a:fld>
            <a:endParaRPr lang="en-US" dirty="0"/>
          </a:p>
        </p:txBody>
      </p:sp>
      <p:sp>
        <p:nvSpPr>
          <p:cNvPr id="5" name="Content Placeholder 4"/>
          <p:cNvSpPr>
            <a:spLocks noGrp="1"/>
          </p:cNvSpPr>
          <p:nvPr>
            <p:ph sz="quarter" idx="11" hasCustomPrompt="1"/>
          </p:nvPr>
        </p:nvSpPr>
        <p:spPr>
          <a:xfrm>
            <a:off x="1238250" y="2144713"/>
            <a:ext cx="7031038" cy="3665537"/>
          </a:xfrm>
        </p:spPr>
        <p:txBody>
          <a:bodyPr/>
          <a:lstStyle>
            <a:lvl1pPr marL="0" indent="0">
              <a:buNone/>
              <a:defRPr lang="en-US" sz="1100" b="1" smtClean="0">
                <a:effectLst/>
              </a:defRPr>
            </a:lvl1pPr>
          </a:lstStyle>
          <a:p>
            <a:r>
              <a:rPr lang="en-US" sz="1100" b="1" dirty="0">
                <a:effectLst/>
                <a:latin typeface="Verdana"/>
                <a:ea typeface="Calibri"/>
                <a:cs typeface="Times New Roman"/>
              </a:rPr>
              <a:t>“This publication is designed to provide accurate and authoritative information in regard to the subject matter covered.  It is sold with the understanding that the publisher is not engaged in rendering legal, accounting or other professional service.  If legal advice or other expert assistance is required, the services of a competent professional person should be sought.”  From a Declaration of Principles jointly adopted by a committee of the American Bar Association and a committee of publishers and associations.</a:t>
            </a:r>
            <a:endParaRPr lang="en-US" sz="1100" dirty="0">
              <a:effectLst/>
              <a:latin typeface="+mn-lt"/>
              <a:ea typeface="Calibri"/>
              <a:cs typeface="Times New Roman"/>
            </a:endParaRPr>
          </a:p>
          <a:p>
            <a:endParaRPr lang="en-US" sz="1100" b="1" dirty="0">
              <a:effectLst/>
              <a:latin typeface="Verdana"/>
              <a:ea typeface="Calibri"/>
              <a:cs typeface="Times New Roman"/>
            </a:endParaRPr>
          </a:p>
          <a:p>
            <a:r>
              <a:rPr lang="en-US" sz="1100" b="1" dirty="0">
                <a:effectLst/>
                <a:latin typeface="Verdana"/>
                <a:ea typeface="Calibri"/>
                <a:cs typeface="Times New Roman"/>
              </a:rPr>
              <a:t>The opinions presented in the papers included in this publication are those of the author(s) and do not reflect or represent the opinions of the American Health Lawyers Association.</a:t>
            </a:r>
            <a:endParaRPr lang="en-US" sz="1100" dirty="0">
              <a:effectLst/>
              <a:latin typeface="+mn-lt"/>
              <a:ea typeface="Calibri"/>
              <a:cs typeface="Times New Roman"/>
            </a:endParaRPr>
          </a:p>
          <a:p>
            <a:endParaRPr lang="en-US" sz="1100" b="1" dirty="0">
              <a:effectLst/>
              <a:latin typeface="Verdana"/>
              <a:ea typeface="Calibri"/>
              <a:cs typeface="Times New Roman"/>
            </a:endParaRPr>
          </a:p>
          <a:p>
            <a:r>
              <a:rPr lang="en-US" sz="1100" b="1" dirty="0">
                <a:effectLst/>
                <a:latin typeface="Verdana"/>
                <a:ea typeface="Calibri"/>
                <a:cs typeface="Times New Roman"/>
              </a:rPr>
              <a:t>Program Attendees:  Please be aware that all of the sessions at this program are audio recorded.  Microphones cannot be turned off and recordings cannot be edited.</a:t>
            </a:r>
            <a:endParaRPr lang="en-US" sz="1100" dirty="0">
              <a:effectLst/>
              <a:latin typeface="+mn-lt"/>
              <a:ea typeface="Calibri"/>
              <a:cs typeface="Times New Roman"/>
            </a:endParaRPr>
          </a:p>
          <a:p>
            <a:endParaRPr lang="en-US" sz="1100" b="1" dirty="0">
              <a:effectLst/>
              <a:latin typeface="Verdana"/>
              <a:ea typeface="Calibri"/>
              <a:cs typeface="Times New Roman"/>
            </a:endParaRPr>
          </a:p>
          <a:p>
            <a:r>
              <a:rPr lang="en-US" sz="1100" b="1" dirty="0">
                <a:effectLst/>
                <a:latin typeface="Verdana"/>
                <a:ea typeface="Calibri"/>
                <a:cs typeface="Times New Roman"/>
              </a:rPr>
              <a:t>copyright 2017 American Health Lawyers Association</a:t>
            </a:r>
            <a:endParaRPr lang="en-US" sz="1100" dirty="0">
              <a:effectLst/>
              <a:latin typeface="+mn-lt"/>
              <a:ea typeface="Calibri"/>
              <a:cs typeface="Times New Roman"/>
            </a:endParaRPr>
          </a:p>
        </p:txBody>
      </p:sp>
    </p:spTree>
    <p:extLst>
      <p:ext uri="{BB962C8B-B14F-4D97-AF65-F5344CB8AC3E}">
        <p14:creationId xmlns:p14="http://schemas.microsoft.com/office/powerpoint/2010/main" val="868906328"/>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37944" y="155448"/>
            <a:ext cx="6879265" cy="1143000"/>
          </a:xfrm>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custDataLst>
              <p:tags r:id="rId3"/>
            </p:custDataLst>
          </p:nvPr>
        </p:nvSpPr>
        <p:spPr/>
        <p:txBody>
          <a:bodyPr/>
          <a:lstStyle/>
          <a:p>
            <a:fld id="{0052BEA4-A02D-46C5-A9C3-1B70A4D9C29C}" type="slidenum">
              <a:rPr lang="en-US" smtClean="0"/>
              <a:t>‹#›</a:t>
            </a:fld>
            <a:endParaRPr lang="en-US" dirty="0"/>
          </a:p>
        </p:txBody>
      </p:sp>
    </p:spTree>
    <p:extLst>
      <p:ext uri="{BB962C8B-B14F-4D97-AF65-F5344CB8AC3E}">
        <p14:creationId xmlns:p14="http://schemas.microsoft.com/office/powerpoint/2010/main" val="862134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custDataLst>
              <p:tags r:id="rId3"/>
            </p:custDataLst>
          </p:nvPr>
        </p:nvSpPr>
        <p:spPr/>
        <p:txBody>
          <a:bodyPr/>
          <a:lstStyle/>
          <a:p>
            <a:fld id="{0052BEA4-A02D-46C5-A9C3-1B70A4D9C29C}" type="slidenum">
              <a:rPr lang="en-US" smtClean="0"/>
              <a:t>‹#›</a:t>
            </a:fld>
            <a:endParaRPr lang="en-US" dirty="0"/>
          </a:p>
        </p:txBody>
      </p:sp>
    </p:spTree>
    <p:extLst>
      <p:ext uri="{BB962C8B-B14F-4D97-AF65-F5344CB8AC3E}">
        <p14:creationId xmlns:p14="http://schemas.microsoft.com/office/powerpoint/2010/main" val="264764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custDataLst>
              <p:tags r:id="rId4"/>
            </p:custDataLst>
          </p:nvPr>
        </p:nvSpPr>
        <p:spPr/>
        <p:txBody>
          <a:bodyPr/>
          <a:lstStyle/>
          <a:p>
            <a:fld id="{0052BEA4-A02D-46C5-A9C3-1B70A4D9C29C}" type="slidenum">
              <a:rPr lang="en-US" smtClean="0"/>
              <a:t>‹#›</a:t>
            </a:fld>
            <a:endParaRPr lang="en-US" dirty="0"/>
          </a:p>
        </p:txBody>
      </p:sp>
    </p:spTree>
    <p:extLst>
      <p:ext uri="{BB962C8B-B14F-4D97-AF65-F5344CB8AC3E}">
        <p14:creationId xmlns:p14="http://schemas.microsoft.com/office/powerpoint/2010/main" val="3086924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custDataLst>
              <p:tags r:id="rId6"/>
            </p:custDataLst>
          </p:nvPr>
        </p:nvSpPr>
        <p:spPr/>
        <p:txBody>
          <a:bodyPr/>
          <a:lstStyle/>
          <a:p>
            <a:fld id="{0052BEA4-A02D-46C5-A9C3-1B70A4D9C29C}" type="slidenum">
              <a:rPr lang="en-US" smtClean="0"/>
              <a:t>‹#›</a:t>
            </a:fld>
            <a:endParaRPr lang="en-US" dirty="0"/>
          </a:p>
        </p:txBody>
      </p:sp>
    </p:spTree>
    <p:extLst>
      <p:ext uri="{BB962C8B-B14F-4D97-AF65-F5344CB8AC3E}">
        <p14:creationId xmlns:p14="http://schemas.microsoft.com/office/powerpoint/2010/main" val="685581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5" name="Slide Number Placeholder 4"/>
          <p:cNvSpPr>
            <a:spLocks noGrp="1"/>
          </p:cNvSpPr>
          <p:nvPr>
            <p:ph type="sldNum" sz="quarter" idx="12"/>
            <p:custDataLst>
              <p:tags r:id="rId2"/>
            </p:custDataLst>
          </p:nvPr>
        </p:nvSpPr>
        <p:spPr/>
        <p:txBody>
          <a:bodyPr/>
          <a:lstStyle/>
          <a:p>
            <a:fld id="{50884C89-A26A-894E-BA9B-D8A78D66182E}" type="slidenum">
              <a:rPr lang="en-US" smtClean="0">
                <a:solidFill>
                  <a:prstClr val="white"/>
                </a:solidFill>
              </a:rPr>
              <a:pPr/>
              <a:t>‹#›</a:t>
            </a:fld>
            <a:endParaRPr lang="en-US" dirty="0">
              <a:solidFill>
                <a:prstClr val="white"/>
              </a:solidFill>
            </a:endParaRPr>
          </a:p>
        </p:txBody>
      </p:sp>
      <p:grpSp>
        <p:nvGrpSpPr>
          <p:cNvPr id="4" name="Group 3"/>
          <p:cNvGrpSpPr>
            <a:grpSpLocks/>
          </p:cNvGrpSpPr>
          <p:nvPr userDrawn="1"/>
        </p:nvGrpSpPr>
        <p:grpSpPr bwMode="auto">
          <a:xfrm>
            <a:off x="2537460" y="125730"/>
            <a:ext cx="4114800" cy="2880360"/>
            <a:chOff x="1094994" y="1098423"/>
            <a:chExt cx="13716" cy="6858"/>
          </a:xfrm>
        </p:grpSpPr>
        <p:sp>
          <p:nvSpPr>
            <p:cNvPr id="6" name="Rectangle 5" hidden="1"/>
            <p:cNvSpPr>
              <a:spLocks noChangeArrowheads="1" noChangeShapeType="1"/>
            </p:cNvSpPr>
            <p:nvPr userDrawn="1"/>
          </p:nvSpPr>
          <p:spPr bwMode="auto">
            <a:xfrm>
              <a:off x="1094994" y="1098423"/>
              <a:ext cx="13716" cy="6858"/>
            </a:xfrm>
            <a:prstGeom prst="rect">
              <a:avLst/>
            </a:prstGeom>
            <a:noFill/>
            <a:ln>
              <a:noFill/>
            </a:ln>
            <a:effectLst/>
            <a:extLst>
              <a:ext uri="{909E8E84-426E-40DD-AFC4-6F175D3DCCD1}">
                <a14:hiddenFill xmlns:a14="http://schemas.microsoft.com/office/drawing/2010/main">
                  <a:solidFill>
                    <a:schemeClr val="dk1">
                      <a:lumMod val="0"/>
                      <a:lumOff val="0"/>
                    </a:schemeClr>
                  </a:solidFill>
                </a14:hiddenFill>
              </a:ext>
              <a:ext uri="{91240B29-F687-4F45-9708-019B960494DF}">
                <a14:hiddenLine xmlns:a14="http://schemas.microsoft.com/office/drawing/2010/main" w="0" algn="in">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endParaRPr lang="en-US" dirty="0"/>
            </a:p>
          </p:txBody>
        </p:sp>
        <p:pic>
          <p:nvPicPr>
            <p:cNvPr id="7" name="Picture 6" descr="Logo (2)"/>
            <p:cNvPicPr>
              <a:picLocks noChangeAspect="1" noChangeArrowheads="1" noChangeShapeType="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4994" y="1099692"/>
              <a:ext cx="13716" cy="4319"/>
            </a:xfrm>
            <a:prstGeom prst="rect">
              <a:avLst/>
            </a:prstGeom>
            <a:noFill/>
            <a:ln>
              <a:noFill/>
            </a:ln>
            <a:effectLst/>
            <a:extLst>
              <a:ext uri="{909E8E84-426E-40DD-AFC4-6F175D3DCCD1}">
                <a14:hiddenFill xmlns:a14="http://schemas.microsoft.com/office/drawing/2010/main">
                  <a:solidFill>
                    <a:schemeClr val="dk1">
                      <a:lumMod val="0"/>
                      <a:lumOff val="0"/>
                    </a:schemeClr>
                  </a:solidFill>
                </a14:hiddenFill>
              </a:ext>
              <a:ext uri="{91240B29-F687-4F45-9708-019B960494DF}">
                <a14:hiddenLine xmlns:a14="http://schemas.microsoft.com/office/drawing/2010/main" w="0" algn="in">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8" name="Rectangle 7"/>
          <p:cNvSpPr/>
          <p:nvPr userDrawn="1"/>
        </p:nvSpPr>
        <p:spPr>
          <a:xfrm>
            <a:off x="0" y="5634990"/>
            <a:ext cx="9144000" cy="1223010"/>
          </a:xfrm>
          <a:prstGeom prst="rect">
            <a:avLst/>
          </a:prstGeom>
          <a:solidFill>
            <a:schemeClr val="accent5">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4296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custDataLst>
              <p:tags r:id="rId2"/>
            </p:custDataLst>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p:txBody>
          <a:bodyPr/>
          <a:lstStyle/>
          <a:p>
            <a:fld id="{0052BEA4-A02D-46C5-A9C3-1B70A4D9C29C}" type="slidenum">
              <a:rPr lang="en-US" smtClean="0"/>
              <a:t>‹#›</a:t>
            </a:fld>
            <a:endParaRPr lang="en-US" dirty="0"/>
          </a:p>
        </p:txBody>
      </p:sp>
    </p:spTree>
    <p:extLst>
      <p:ext uri="{BB962C8B-B14F-4D97-AF65-F5344CB8AC3E}">
        <p14:creationId xmlns:p14="http://schemas.microsoft.com/office/powerpoint/2010/main" val="554084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975094"/>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custDataLst>
              <p:tags r:id="rId3"/>
            </p:custDataLst>
          </p:nvPr>
        </p:nvSpPr>
        <p:spPr>
          <a:xfrm>
            <a:off x="457200" y="2137144"/>
            <a:ext cx="3008313" cy="39890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custDataLst>
              <p:tags r:id="rId4"/>
            </p:custDataLst>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custDataLst>
              <p:tags r:id="rId5"/>
            </p:custDataLst>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0052BEA4-A02D-46C5-A9C3-1B70A4D9C29C}" type="slidenum">
              <a:rPr lang="en-US" smtClean="0"/>
              <a:t>‹#›</a:t>
            </a:fld>
            <a:endParaRPr lang="en-US" dirty="0"/>
          </a:p>
        </p:txBody>
      </p:sp>
    </p:spTree>
    <p:extLst>
      <p:ext uri="{BB962C8B-B14F-4D97-AF65-F5344CB8AC3E}">
        <p14:creationId xmlns:p14="http://schemas.microsoft.com/office/powerpoint/2010/main" val="3855881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custDataLst>
              <p:tags r:id="rId4"/>
            </p:custDataLst>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custDataLst>
              <p:tags r:id="rId5"/>
            </p:custDataLst>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0052BEA4-A02D-46C5-A9C3-1B70A4D9C29C}" type="slidenum">
              <a:rPr lang="en-US" smtClean="0"/>
              <a:t>‹#›</a:t>
            </a:fld>
            <a:endParaRPr lang="en-US" dirty="0"/>
          </a:p>
        </p:txBody>
      </p:sp>
    </p:spTree>
    <p:extLst>
      <p:ext uri="{BB962C8B-B14F-4D97-AF65-F5344CB8AC3E}">
        <p14:creationId xmlns:p14="http://schemas.microsoft.com/office/powerpoint/2010/main" val="3137080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1837944" y="155448"/>
            <a:ext cx="6889898"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p:custDataLst>
              <p:tags r:id="rId16"/>
            </p:custDataLst>
          </p:nvPr>
        </p:nvPicPr>
        <p:blipFill>
          <a:blip r:embed="rId19">
            <a:extLst>
              <a:ext uri="{28A0092B-C50C-407E-A947-70E740481C1C}">
                <a14:useLocalDpi xmlns:a14="http://schemas.microsoft.com/office/drawing/2010/main" val="0"/>
              </a:ext>
            </a:extLst>
          </a:blip>
          <a:srcRect l="15925" t="24356" r="14213" b="23692"/>
          <a:stretch>
            <a:fillRect/>
          </a:stretch>
        </p:blipFill>
        <p:spPr>
          <a:xfrm>
            <a:off x="138225" y="0"/>
            <a:ext cx="1437360" cy="967563"/>
          </a:xfrm>
          <a:prstGeom prst="rect">
            <a:avLst/>
          </a:prstGeom>
        </p:spPr>
      </p:pic>
      <p:sp>
        <p:nvSpPr>
          <p:cNvPr id="19" name="Rectangle 18"/>
          <p:cNvSpPr/>
          <p:nvPr>
            <p:custDataLst>
              <p:tags r:id="rId17"/>
            </p:custDataLst>
          </p:nvPr>
        </p:nvSpPr>
        <p:spPr>
          <a:xfrm>
            <a:off x="0" y="6676571"/>
            <a:ext cx="9153076" cy="181429"/>
          </a:xfrm>
          <a:prstGeom prst="rect">
            <a:avLst/>
          </a:prstGeom>
          <a:solidFill>
            <a:srgbClr val="990033"/>
          </a:solidFill>
          <a:ln>
            <a:no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sz="2000" b="1" spc="150" dirty="0">
              <a:ln w="11430"/>
              <a:solidFill>
                <a:srgbClr val="AF1521"/>
              </a:solidFill>
              <a:effectLst>
                <a:outerShdw blurRad="25400" algn="tl" rotWithShape="0">
                  <a:srgbClr val="000000">
                    <a:alpha val="43000"/>
                  </a:srgbClr>
                </a:outerShdw>
              </a:effectLst>
            </a:endParaRPr>
          </a:p>
        </p:txBody>
      </p:sp>
      <p:sp>
        <p:nvSpPr>
          <p:cNvPr id="6" name="Slide Number Placeholder 5"/>
          <p:cNvSpPr>
            <a:spLocks noGrp="1"/>
          </p:cNvSpPr>
          <p:nvPr>
            <p:ph type="sldNum" sz="quarter" idx="4"/>
            <p:custDataLst>
              <p:tags r:id="rId18"/>
            </p:custDataLst>
          </p:nvPr>
        </p:nvSpPr>
        <p:spPr>
          <a:xfrm>
            <a:off x="6636681" y="6575891"/>
            <a:ext cx="2133600" cy="365125"/>
          </a:xfrm>
          <a:prstGeom prst="rect">
            <a:avLst/>
          </a:prstGeom>
        </p:spPr>
        <p:txBody>
          <a:bodyPr vert="horz" lIns="91440" tIns="45720" rIns="91440" bIns="45720" rtlCol="0" anchor="ctr"/>
          <a:lstStyle>
            <a:lvl1pPr algn="r">
              <a:defRPr sz="1200">
                <a:solidFill>
                  <a:schemeClr val="bg1"/>
                </a:solidFill>
              </a:defRPr>
            </a:lvl1pPr>
          </a:lstStyle>
          <a:p>
            <a:fld id="{0052BEA4-A02D-46C5-A9C3-1B70A4D9C29C}" type="slidenum">
              <a:rPr lang="en-US" smtClean="0"/>
              <a:t>‹#›</a:t>
            </a:fld>
            <a:endParaRPr lang="en-US" dirty="0"/>
          </a:p>
        </p:txBody>
      </p:sp>
    </p:spTree>
    <p:extLst>
      <p:ext uri="{BB962C8B-B14F-4D97-AF65-F5344CB8AC3E}">
        <p14:creationId xmlns:p14="http://schemas.microsoft.com/office/powerpoint/2010/main" val="326872377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opRMrEfAIiI"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nNIedu2FG7A"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7575"/>
            <a:ext cx="7772400" cy="1470025"/>
          </a:xfrm>
        </p:spPr>
        <p:txBody>
          <a:bodyPr>
            <a:normAutofit/>
          </a:bodyPr>
          <a:lstStyle/>
          <a:p>
            <a:pPr algn="ctr"/>
            <a:r>
              <a:rPr lang="en-US" b="1" dirty="0"/>
              <a:t>Breaches and State Bars: </a:t>
            </a:r>
            <a:r>
              <a:rPr lang="en-US" b="1" i="1" dirty="0"/>
              <a:t>Legal Ethics in Cybersecurity and Data Breaches</a:t>
            </a:r>
            <a:endParaRPr lang="en-US" i="1" dirty="0"/>
          </a:p>
        </p:txBody>
      </p:sp>
      <p:sp>
        <p:nvSpPr>
          <p:cNvPr id="3" name="Text Placeholder 2"/>
          <p:cNvSpPr>
            <a:spLocks noGrp="1"/>
          </p:cNvSpPr>
          <p:nvPr>
            <p:ph type="subTitle" idx="1"/>
          </p:nvPr>
        </p:nvSpPr>
        <p:spPr>
          <a:xfrm>
            <a:off x="1166648" y="3278352"/>
            <a:ext cx="3300248" cy="1745593"/>
          </a:xfrm>
        </p:spPr>
        <p:txBody>
          <a:bodyPr>
            <a:noAutofit/>
          </a:bodyPr>
          <a:lstStyle/>
          <a:p>
            <a:pPr>
              <a:spcBef>
                <a:spcPts val="0"/>
              </a:spcBef>
            </a:pPr>
            <a:r>
              <a:rPr lang="en-US" sz="2400" b="1" dirty="0">
                <a:solidFill>
                  <a:schemeClr val="tx2"/>
                </a:solidFill>
              </a:rPr>
              <a:t>Seth M. Wolf</a:t>
            </a:r>
          </a:p>
          <a:p>
            <a:pPr>
              <a:spcBef>
                <a:spcPts val="0"/>
              </a:spcBef>
            </a:pPr>
            <a:r>
              <a:rPr lang="en-US" sz="1600" b="1" dirty="0">
                <a:solidFill>
                  <a:schemeClr val="tx2"/>
                </a:solidFill>
              </a:rPr>
              <a:t>Associate General Counsel </a:t>
            </a:r>
            <a:br>
              <a:rPr lang="en-US" sz="1600" b="1" dirty="0">
                <a:solidFill>
                  <a:schemeClr val="tx2"/>
                </a:solidFill>
              </a:rPr>
            </a:br>
            <a:r>
              <a:rPr lang="en-US" sz="1600" b="1" dirty="0">
                <a:solidFill>
                  <a:schemeClr val="tx2"/>
                </a:solidFill>
              </a:rPr>
              <a:t>University Hospitals Health System </a:t>
            </a:r>
            <a:endParaRPr lang="en-US" sz="1600" dirty="0">
              <a:solidFill>
                <a:schemeClr val="tx2"/>
              </a:solidFill>
            </a:endParaRPr>
          </a:p>
        </p:txBody>
      </p:sp>
      <p:sp>
        <p:nvSpPr>
          <p:cNvPr id="4" name="Slide Number Placeholder 3"/>
          <p:cNvSpPr>
            <a:spLocks noGrp="1"/>
          </p:cNvSpPr>
          <p:nvPr>
            <p:ph type="sldNum" sz="quarter" idx="12"/>
          </p:nvPr>
        </p:nvSpPr>
        <p:spPr/>
        <p:txBody>
          <a:bodyPr/>
          <a:lstStyle/>
          <a:p>
            <a:fld id="{0052BEA4-A02D-46C5-A9C3-1B70A4D9C29C}" type="slidenum">
              <a:rPr lang="en-US" smtClean="0"/>
              <a:t>1</a:t>
            </a:fld>
            <a:endParaRPr lang="en-US" dirty="0"/>
          </a:p>
        </p:txBody>
      </p:sp>
      <p:sp>
        <p:nvSpPr>
          <p:cNvPr id="9" name="Text Placeholder 2"/>
          <p:cNvSpPr txBox="1">
            <a:spLocks/>
          </p:cNvSpPr>
          <p:nvPr/>
        </p:nvSpPr>
        <p:spPr>
          <a:xfrm>
            <a:off x="4797972" y="3278352"/>
            <a:ext cx="3300248" cy="17455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2400" b="1" dirty="0">
                <a:solidFill>
                  <a:schemeClr val="tx2"/>
                </a:solidFill>
              </a:rPr>
              <a:t>Scott </a:t>
            </a:r>
            <a:r>
              <a:rPr lang="en-US" sz="2400" b="1" dirty="0" smtClean="0">
                <a:solidFill>
                  <a:schemeClr val="tx2"/>
                </a:solidFill>
              </a:rPr>
              <a:t>Bennett</a:t>
            </a:r>
            <a:endParaRPr lang="en-US" sz="2400" b="1" dirty="0">
              <a:solidFill>
                <a:schemeClr val="tx2"/>
              </a:solidFill>
            </a:endParaRPr>
          </a:p>
          <a:p>
            <a:pPr>
              <a:spcBef>
                <a:spcPts val="0"/>
              </a:spcBef>
            </a:pPr>
            <a:r>
              <a:rPr lang="en-US" sz="1600" b="1" dirty="0">
                <a:solidFill>
                  <a:schemeClr val="tx2"/>
                </a:solidFill>
              </a:rPr>
              <a:t>Coppersmith Brockelman, PLC </a:t>
            </a:r>
            <a:endParaRPr lang="en-US" sz="1600" dirty="0">
              <a:solidFill>
                <a:schemeClr val="tx2"/>
              </a:solidFill>
            </a:endParaRPr>
          </a:p>
        </p:txBody>
      </p:sp>
    </p:spTree>
    <p:extLst>
      <p:ext uri="{BB962C8B-B14F-4D97-AF65-F5344CB8AC3E}">
        <p14:creationId xmlns:p14="http://schemas.microsoft.com/office/powerpoint/2010/main" val="3367496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w="15875">
            <a:solidFill>
              <a:schemeClr val="tx1"/>
            </a:solidFill>
          </a:ln>
        </p:spPr>
        <p:txBody>
          <a:bodyPr vert="horz" lIns="91440" tIns="45720" rIns="91440" bIns="45720" rtlCol="0" anchor="ctr">
            <a:normAutofit/>
          </a:bodyPr>
          <a:lstStyle/>
          <a:p>
            <a:r>
              <a:rPr lang="en-US" b="1" i="0" dirty="0">
                <a:solidFill>
                  <a:schemeClr val="tx1"/>
                </a:solidFill>
              </a:rPr>
              <a:t>ABA Model Rules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67587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10</a:t>
            </a:fld>
            <a:endParaRPr lang="en-US" dirty="0"/>
          </a:p>
        </p:txBody>
      </p:sp>
    </p:spTree>
    <p:extLst>
      <p:ext uri="{BB962C8B-B14F-4D97-AF65-F5344CB8AC3E}">
        <p14:creationId xmlns:p14="http://schemas.microsoft.com/office/powerpoint/2010/main" val="593476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w="15875">
            <a:solidFill>
              <a:schemeClr val="tx1"/>
            </a:solidFill>
          </a:ln>
        </p:spPr>
        <p:txBody>
          <a:bodyPr vert="horz" lIns="91440" tIns="45720" rIns="91440" bIns="45720" rtlCol="0" anchor="ctr">
            <a:normAutofit/>
          </a:bodyPr>
          <a:lstStyle/>
          <a:p>
            <a:r>
              <a:rPr lang="en-US" b="1" i="0" dirty="0">
                <a:solidFill>
                  <a:schemeClr val="tx1"/>
                </a:solidFill>
              </a:rPr>
              <a:t>Duty of tech competence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11107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11</a:t>
            </a:fld>
            <a:endParaRPr lang="en-US" dirty="0"/>
          </a:p>
        </p:txBody>
      </p:sp>
    </p:spTree>
    <p:extLst>
      <p:ext uri="{BB962C8B-B14F-4D97-AF65-F5344CB8AC3E}">
        <p14:creationId xmlns:p14="http://schemas.microsoft.com/office/powerpoint/2010/main" val="30432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w="15875">
            <a:solidFill>
              <a:schemeClr val="tx1"/>
            </a:solidFill>
          </a:ln>
        </p:spPr>
        <p:txBody>
          <a:bodyPr vert="horz" lIns="91440" tIns="45720" rIns="91440" bIns="45720" rtlCol="0" anchor="ctr">
            <a:normAutofit fontScale="90000"/>
          </a:bodyPr>
          <a:lstStyle/>
          <a:p>
            <a:r>
              <a:rPr lang="en-US" b="1" i="0" dirty="0">
                <a:solidFill>
                  <a:schemeClr val="tx1"/>
                </a:solidFill>
              </a:rPr>
              <a:t>States that require tech competence</a:t>
            </a:r>
          </a:p>
        </p:txBody>
      </p:sp>
      <p:sp>
        <p:nvSpPr>
          <p:cNvPr id="3" name="Content Placeholder 2"/>
          <p:cNvSpPr>
            <a:spLocks noGrp="1"/>
          </p:cNvSpPr>
          <p:nvPr>
            <p:ph idx="1"/>
          </p:nvPr>
        </p:nvSpPr>
        <p:spPr/>
        <p:txBody>
          <a:bodyPr>
            <a:normAutofit/>
          </a:bodyPr>
          <a:lstStyle/>
          <a:p>
            <a:pPr marL="0" indent="0">
              <a:buNone/>
            </a:pPr>
            <a:r>
              <a:rPr lang="en-US" dirty="0"/>
              <a:t>As of October 2017, more than half the states had adopted some duty of tech competence:</a:t>
            </a:r>
          </a:p>
        </p:txBody>
      </p:sp>
      <p:sp>
        <p:nvSpPr>
          <p:cNvPr id="4" name="Slide Number Placeholder 3"/>
          <p:cNvSpPr>
            <a:spLocks noGrp="1"/>
          </p:cNvSpPr>
          <p:nvPr>
            <p:ph type="sldNum" sz="quarter" idx="12"/>
          </p:nvPr>
        </p:nvSpPr>
        <p:spPr/>
        <p:txBody>
          <a:bodyPr/>
          <a:lstStyle/>
          <a:p>
            <a:fld id="{0052BEA4-A02D-46C5-A9C3-1B70A4D9C29C}" type="slidenum">
              <a:rPr lang="en-US" smtClean="0"/>
              <a:t>12</a:t>
            </a:fld>
            <a:endParaRPr lang="en-US" dirty="0"/>
          </a:p>
        </p:txBody>
      </p:sp>
      <p:pic>
        <p:nvPicPr>
          <p:cNvPr id="5" name="Picture 4"/>
          <p:cNvPicPr>
            <a:picLocks noChangeAspect="1"/>
          </p:cNvPicPr>
          <p:nvPr/>
        </p:nvPicPr>
        <p:blipFill>
          <a:blip r:embed="rId3"/>
          <a:stretch>
            <a:fillRect/>
          </a:stretch>
        </p:blipFill>
        <p:spPr>
          <a:xfrm>
            <a:off x="2106315" y="2724068"/>
            <a:ext cx="4931369" cy="3851823"/>
          </a:xfrm>
          <a:prstGeom prst="rect">
            <a:avLst/>
          </a:prstGeom>
        </p:spPr>
      </p:pic>
    </p:spTree>
    <p:extLst>
      <p:ext uri="{BB962C8B-B14F-4D97-AF65-F5344CB8AC3E}">
        <p14:creationId xmlns:p14="http://schemas.microsoft.com/office/powerpoint/2010/main" val="3460569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w="15875">
            <a:solidFill>
              <a:schemeClr val="tx1"/>
            </a:solidFill>
          </a:ln>
        </p:spPr>
        <p:txBody>
          <a:bodyPr vert="horz" lIns="91440" tIns="45720" rIns="91440" bIns="45720" rtlCol="0" anchor="ctr">
            <a:normAutofit/>
          </a:bodyPr>
          <a:lstStyle/>
          <a:p>
            <a:r>
              <a:rPr lang="en-US" b="1" i="0" dirty="0">
                <a:solidFill>
                  <a:schemeClr val="tx1"/>
                </a:solidFill>
              </a:rPr>
              <a:t>Three paths to competence</a:t>
            </a:r>
          </a:p>
        </p:txBody>
      </p:sp>
      <p:sp>
        <p:nvSpPr>
          <p:cNvPr id="3" name="Content Placeholder 2"/>
          <p:cNvSpPr>
            <a:spLocks noGrp="1"/>
          </p:cNvSpPr>
          <p:nvPr>
            <p:ph idx="1"/>
          </p:nvPr>
        </p:nvSpPr>
        <p:spPr/>
        <p:txBody>
          <a:bodyPr>
            <a:normAutofit/>
          </a:bodyPr>
          <a:lstStyle/>
          <a:p>
            <a:pPr marL="514350" indent="-514350">
              <a:buAutoNum type="arabicPeriod"/>
            </a:pPr>
            <a:r>
              <a:rPr lang="en-US" dirty="0"/>
              <a:t>You know it already.</a:t>
            </a:r>
          </a:p>
          <a:p>
            <a:pPr marL="514350" indent="-514350">
              <a:buAutoNum type="arabicPeriod"/>
            </a:pPr>
            <a:r>
              <a:rPr lang="en-US" dirty="0"/>
              <a:t>You don’t know it already, but you invest the time and effort to learn it.</a:t>
            </a:r>
          </a:p>
          <a:p>
            <a:pPr marL="514350" indent="-514350">
              <a:buAutoNum type="arabicPeriod"/>
            </a:pPr>
            <a:r>
              <a:rPr lang="en-US" dirty="0"/>
              <a:t>You don’t know it, </a:t>
            </a:r>
            <a:r>
              <a:rPr lang="en-US" dirty="0" smtClean="0"/>
              <a:t>and either can’t or </a:t>
            </a:r>
            <a:r>
              <a:rPr lang="en-US" dirty="0"/>
              <a:t>don’t </a:t>
            </a:r>
            <a:r>
              <a:rPr lang="en-US" dirty="0" smtClean="0"/>
              <a:t>want </a:t>
            </a:r>
            <a:r>
              <a:rPr lang="en-US" dirty="0"/>
              <a:t>to learn it, so you bring in someone else who does know it.</a:t>
            </a:r>
          </a:p>
          <a:p>
            <a:pPr marL="0" indent="0">
              <a:buNone/>
            </a:pPr>
            <a:endParaRPr lang="en-US" dirty="0"/>
          </a:p>
          <a:p>
            <a:pPr marL="0" indent="0">
              <a:buNone/>
            </a:pPr>
            <a:r>
              <a:rPr lang="en-US" b="1" dirty="0"/>
              <a:t>The Bottom Line: </a:t>
            </a:r>
            <a:r>
              <a:rPr lang="en-US" b="1" i="1" dirty="0"/>
              <a:t>Know Thyself</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0052BEA4-A02D-46C5-A9C3-1B70A4D9C29C}" type="slidenum">
              <a:rPr lang="en-US" smtClean="0"/>
              <a:t>13</a:t>
            </a:fld>
            <a:endParaRPr lang="en-US" dirty="0"/>
          </a:p>
        </p:txBody>
      </p:sp>
      <p:pic>
        <p:nvPicPr>
          <p:cNvPr id="5" name="Picture 4" descr="Empleabilidad | Rizomáti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007" y="4241494"/>
            <a:ext cx="2769274" cy="1991140"/>
          </a:xfrm>
          <a:prstGeom prst="rect">
            <a:avLst/>
          </a:prstGeom>
        </p:spPr>
      </p:pic>
    </p:spTree>
    <p:extLst>
      <p:ext uri="{BB962C8B-B14F-4D97-AF65-F5344CB8AC3E}">
        <p14:creationId xmlns:p14="http://schemas.microsoft.com/office/powerpoint/2010/main" val="4252642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w="15875">
            <a:solidFill>
              <a:schemeClr val="tx1"/>
            </a:solidFill>
          </a:ln>
        </p:spPr>
        <p:txBody>
          <a:bodyPr vert="horz" lIns="91440" tIns="45720" rIns="91440" bIns="45720" rtlCol="0" anchor="ctr">
            <a:normAutofit/>
          </a:bodyPr>
          <a:lstStyle/>
          <a:p>
            <a:r>
              <a:rPr lang="en-US" b="1" i="0" dirty="0">
                <a:solidFill>
                  <a:schemeClr val="tx1"/>
                </a:solidFill>
              </a:rPr>
              <a:t>Duty to safeguard information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231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14</a:t>
            </a:fld>
            <a:endParaRPr lang="en-US"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3963" y="4364240"/>
            <a:ext cx="1112765" cy="9813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544225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w="15875">
            <a:solidFill>
              <a:schemeClr val="tx1"/>
            </a:solidFill>
          </a:ln>
        </p:spPr>
        <p:txBody>
          <a:bodyPr vert="horz" lIns="91440" tIns="45720" rIns="91440" bIns="45720" rtlCol="0" anchor="ctr">
            <a:normAutofit fontScale="90000"/>
          </a:bodyPr>
          <a:lstStyle/>
          <a:p>
            <a:r>
              <a:rPr lang="en-US" b="1" i="0" dirty="0">
                <a:solidFill>
                  <a:schemeClr val="tx1"/>
                </a:solidFill>
              </a:rPr>
              <a:t>What information are lawyers ethically required to safeguard?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1054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15</a:t>
            </a:fld>
            <a:endParaRPr lang="en-US" dirty="0"/>
          </a:p>
        </p:txBody>
      </p:sp>
    </p:spTree>
    <p:extLst>
      <p:ext uri="{BB962C8B-B14F-4D97-AF65-F5344CB8AC3E}">
        <p14:creationId xmlns:p14="http://schemas.microsoft.com/office/powerpoint/2010/main" val="1476276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i="0" dirty="0">
                <a:solidFill>
                  <a:schemeClr val="tx1"/>
                </a:solidFill>
              </a:rPr>
              <a:t>What does it mean to safeguard information?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29144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16</a:t>
            </a:fld>
            <a:endParaRPr lang="en-US" dirty="0"/>
          </a:p>
        </p:txBody>
      </p:sp>
    </p:spTree>
    <p:extLst>
      <p:ext uri="{BB962C8B-B14F-4D97-AF65-F5344CB8AC3E}">
        <p14:creationId xmlns:p14="http://schemas.microsoft.com/office/powerpoint/2010/main" val="3760841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US" b="1" i="0" dirty="0">
                <a:solidFill>
                  <a:schemeClr val="tx1"/>
                </a:solidFill>
              </a:rPr>
              <a:t>Lawyers as Business Associates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817230"/>
              </p:ext>
            </p:extLst>
          </p:nvPr>
        </p:nvGraphicFramePr>
        <p:xfrm>
          <a:off x="457199" y="1624084"/>
          <a:ext cx="8260009" cy="4502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17</a:t>
            </a:fld>
            <a:endParaRPr lang="en-US" dirty="0"/>
          </a:p>
        </p:txBody>
      </p:sp>
    </p:spTree>
    <p:extLst>
      <p:ext uri="{BB962C8B-B14F-4D97-AF65-F5344CB8AC3E}">
        <p14:creationId xmlns:p14="http://schemas.microsoft.com/office/powerpoint/2010/main" val="1270503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a:t>Lawyers as Business Associates</a:t>
            </a:r>
            <a:endParaRPr lang="en-US" b="1" i="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5671685"/>
              </p:ext>
            </p:extLst>
          </p:nvPr>
        </p:nvGraphicFramePr>
        <p:xfrm>
          <a:off x="2174516" y="1600200"/>
          <a:ext cx="651228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18</a:t>
            </a:fld>
            <a:endParaRPr lang="en-US" dirty="0"/>
          </a:p>
        </p:txBody>
      </p:sp>
      <p:pic>
        <p:nvPicPr>
          <p:cNvPr id="6" name="Picture 5" descr="วิธีป้องกัน &lt;strong&gt;iPhone&lt;/strong&gt; หาย เพื่อความปลอดภัยที่มากขึ้น - iPhoneMo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72" y="4522579"/>
            <a:ext cx="2151044" cy="1603584"/>
          </a:xfrm>
          <a:prstGeom prst="rect">
            <a:avLst/>
          </a:prstGeom>
        </p:spPr>
      </p:pic>
    </p:spTree>
    <p:extLst>
      <p:ext uri="{BB962C8B-B14F-4D97-AF65-F5344CB8AC3E}">
        <p14:creationId xmlns:p14="http://schemas.microsoft.com/office/powerpoint/2010/main" val="1663673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a:t>Lawyers as Business Associates</a:t>
            </a:r>
            <a:endParaRPr lang="en-US" b="1" i="0" dirty="0">
              <a:solidFill>
                <a:schemeClr val="tx1"/>
              </a:solidFill>
            </a:endParaRPr>
          </a:p>
        </p:txBody>
      </p:sp>
      <p:sp>
        <p:nvSpPr>
          <p:cNvPr id="4" name="Slide Number Placeholder 3"/>
          <p:cNvSpPr>
            <a:spLocks noGrp="1"/>
          </p:cNvSpPr>
          <p:nvPr>
            <p:ph type="sldNum" sz="quarter" idx="12"/>
          </p:nvPr>
        </p:nvSpPr>
        <p:spPr/>
        <p:txBody>
          <a:bodyPr/>
          <a:lstStyle/>
          <a:p>
            <a:fld id="{0052BEA4-A02D-46C5-A9C3-1B70A4D9C29C}" type="slidenum">
              <a:rPr lang="en-US" smtClean="0"/>
              <a:t>19</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897238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052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solidFill>
            <a:schemeClr val="accent1"/>
          </a:solidFill>
        </p:spPr>
        <p:txBody>
          <a:bodyPr>
            <a:normAutofit fontScale="90000"/>
          </a:bodyPr>
          <a:lstStyle/>
          <a:p>
            <a:pPr algn="ctr"/>
            <a:r>
              <a:rPr lang="en-US" b="1" i="0" u="sng" dirty="0">
                <a:solidFill>
                  <a:schemeClr val="tx1"/>
                </a:solidFill>
              </a:rPr>
              <a:t/>
            </a:r>
            <a:br>
              <a:rPr lang="en-US" b="1" i="0" u="sng" dirty="0">
                <a:solidFill>
                  <a:schemeClr val="tx1"/>
                </a:solidFill>
              </a:rPr>
            </a:br>
            <a:r>
              <a:rPr lang="en-US" b="1" i="0" u="sng" dirty="0">
                <a:solidFill>
                  <a:schemeClr val="tx1"/>
                </a:solidFill>
              </a:rPr>
              <a:t>Why Lawyers Need to Care about Information Security &amp; Data Breaches</a:t>
            </a:r>
            <a:br>
              <a:rPr lang="en-US" b="1" i="0" u="sng" dirty="0">
                <a:solidFill>
                  <a:schemeClr val="tx1"/>
                </a:solidFill>
              </a:rPr>
            </a:br>
            <a:endParaRPr lang="en-US" b="1" i="0" u="sng" dirty="0">
              <a:solidFill>
                <a:schemeClr val="tx1"/>
              </a:solidFill>
            </a:endParaRPr>
          </a:p>
        </p:txBody>
      </p:sp>
      <p:sp>
        <p:nvSpPr>
          <p:cNvPr id="5" name="Content Placeholder 2"/>
          <p:cNvSpPr>
            <a:spLocks noGrp="1"/>
          </p:cNvSpPr>
          <p:nvPr>
            <p:ph idx="1"/>
          </p:nvPr>
        </p:nvSpPr>
        <p:spPr/>
        <p:txBody>
          <a:bodyPr/>
          <a:lstStyle/>
          <a:p>
            <a:pPr marL="0" indent="0" algn="ctr">
              <a:buNone/>
            </a:pPr>
            <a:endParaRPr lang="en-US" b="1" dirty="0"/>
          </a:p>
          <a:p>
            <a:pPr marL="0" indent="0" algn="ctr">
              <a:buNone/>
            </a:pPr>
            <a:r>
              <a:rPr lang="en-US" b="1" dirty="0"/>
              <a:t>aka “The Part Where We Tell You a Bunch of Horror Stories to Scare You Into Paying Attention”</a:t>
            </a:r>
          </a:p>
        </p:txBody>
      </p:sp>
      <p:sp>
        <p:nvSpPr>
          <p:cNvPr id="4" name="Slide Number Placeholder 3"/>
          <p:cNvSpPr>
            <a:spLocks noGrp="1"/>
          </p:cNvSpPr>
          <p:nvPr>
            <p:ph type="sldNum" sz="quarter" idx="12"/>
          </p:nvPr>
        </p:nvSpPr>
        <p:spPr/>
        <p:txBody>
          <a:bodyPr/>
          <a:lstStyle/>
          <a:p>
            <a:fld id="{0052BEA4-A02D-46C5-A9C3-1B70A4D9C29C}" type="slidenum">
              <a:rPr lang="en-US" smtClean="0"/>
              <a:t>2</a:t>
            </a:fld>
            <a:endParaRPr lang="en-US" dirty="0"/>
          </a:p>
        </p:txBody>
      </p:sp>
    </p:spTree>
    <p:extLst>
      <p:ext uri="{BB962C8B-B14F-4D97-AF65-F5344CB8AC3E}">
        <p14:creationId xmlns:p14="http://schemas.microsoft.com/office/powerpoint/2010/main" val="2655960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i="0" dirty="0">
                <a:solidFill>
                  <a:schemeClr val="tx1"/>
                </a:solidFill>
              </a:rPr>
              <a:t>Safeguarding information: </a:t>
            </a:r>
            <a:br>
              <a:rPr lang="en-US" b="1" i="0" dirty="0">
                <a:solidFill>
                  <a:schemeClr val="tx1"/>
                </a:solidFill>
              </a:rPr>
            </a:br>
            <a:r>
              <a:rPr lang="en-US" b="1" i="0" dirty="0">
                <a:solidFill>
                  <a:schemeClr val="tx1"/>
                </a:solidFill>
              </a:rPr>
              <a:t>Best practices</a:t>
            </a:r>
          </a:p>
        </p:txBody>
      </p:sp>
      <p:sp>
        <p:nvSpPr>
          <p:cNvPr id="7" name="Content Placeholder 2"/>
          <p:cNvSpPr>
            <a:spLocks noGrp="1"/>
          </p:cNvSpPr>
          <p:nvPr>
            <p:ph idx="1"/>
          </p:nvPr>
        </p:nvSpPr>
        <p:spPr/>
        <p:txBody>
          <a:bodyPr>
            <a:normAutofit lnSpcReduction="10000"/>
          </a:bodyPr>
          <a:lstStyle/>
          <a:p>
            <a:pPr marL="0" indent="0">
              <a:buNone/>
            </a:pPr>
            <a:r>
              <a:rPr lang="en-US" dirty="0"/>
              <a:t>Similar to what HIPAA Security Rule requires of CEs and BAs</a:t>
            </a:r>
          </a:p>
          <a:p>
            <a:pPr marL="914400" lvl="1" indent="-514350">
              <a:buFont typeface="+mj-lt"/>
              <a:buAutoNum type="arabicPeriod"/>
            </a:pPr>
            <a:r>
              <a:rPr lang="en-US" b="1" dirty="0"/>
              <a:t>Assess and manage risks</a:t>
            </a:r>
          </a:p>
          <a:p>
            <a:pPr marL="914400" lvl="1" indent="-514350">
              <a:buFont typeface="+mj-lt"/>
              <a:buAutoNum type="arabicPeriod"/>
            </a:pPr>
            <a:r>
              <a:rPr lang="en-US" b="1" dirty="0"/>
              <a:t>Implement safeguards</a:t>
            </a:r>
          </a:p>
          <a:p>
            <a:pPr marL="914400" lvl="1" indent="-514350">
              <a:buFont typeface="+mj-lt"/>
              <a:buAutoNum type="arabicPeriod"/>
            </a:pPr>
            <a:r>
              <a:rPr lang="en-US" b="1" dirty="0"/>
              <a:t>Train and supervise personnel</a:t>
            </a:r>
          </a:p>
          <a:p>
            <a:pPr marL="914400" lvl="1" indent="-514350">
              <a:buFont typeface="+mj-lt"/>
              <a:buAutoNum type="arabicPeriod"/>
            </a:pPr>
            <a:r>
              <a:rPr lang="en-US" b="1" dirty="0"/>
              <a:t>Enact policies and procedures</a:t>
            </a:r>
          </a:p>
          <a:p>
            <a:pPr marL="914400" lvl="1" indent="-514350">
              <a:buFont typeface="+mj-lt"/>
              <a:buAutoNum type="arabicPeriod"/>
            </a:pPr>
            <a:r>
              <a:rPr lang="en-US" b="1" dirty="0"/>
              <a:t>Use care in selecting vendors</a:t>
            </a:r>
          </a:p>
          <a:p>
            <a:pPr marL="914400" lvl="1" indent="-514350">
              <a:buFont typeface="+mj-lt"/>
              <a:buAutoNum type="arabicPeriod"/>
            </a:pPr>
            <a:r>
              <a:rPr lang="en-US" b="1" dirty="0"/>
              <a:t>Take corrective action</a:t>
            </a:r>
          </a:p>
          <a:p>
            <a:pPr marL="914400" lvl="1" indent="-514350">
              <a:buFont typeface="+mj-lt"/>
              <a:buAutoNum type="arabicPeriod"/>
            </a:pPr>
            <a:r>
              <a:rPr lang="en-US" b="1" dirty="0"/>
              <a:t>Update as necessary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052BEA4-A02D-46C5-A9C3-1B70A4D9C29C}" type="slidenum">
              <a:rPr lang="en-US" smtClean="0"/>
              <a:t>20</a:t>
            </a:fld>
            <a:endParaRPr lang="en-US" dirty="0"/>
          </a:p>
        </p:txBody>
      </p:sp>
    </p:spTree>
    <p:extLst>
      <p:ext uri="{BB962C8B-B14F-4D97-AF65-F5344CB8AC3E}">
        <p14:creationId xmlns:p14="http://schemas.microsoft.com/office/powerpoint/2010/main" val="8234106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i="0" dirty="0">
                <a:solidFill>
                  <a:schemeClr val="tx1"/>
                </a:solidFill>
              </a:rPr>
              <a:t>Safeguarding information: </a:t>
            </a:r>
            <a:br>
              <a:rPr lang="en-US" b="1" i="0" dirty="0">
                <a:solidFill>
                  <a:schemeClr val="tx1"/>
                </a:solidFill>
              </a:rPr>
            </a:br>
            <a:r>
              <a:rPr lang="en-US" b="1" i="0" dirty="0">
                <a:solidFill>
                  <a:schemeClr val="tx1"/>
                </a:solidFill>
              </a:rPr>
              <a:t>Best practices</a:t>
            </a:r>
          </a:p>
        </p:txBody>
      </p:sp>
      <p:sp>
        <p:nvSpPr>
          <p:cNvPr id="7" name="Content Placeholder 2"/>
          <p:cNvSpPr>
            <a:spLocks noGrp="1"/>
          </p:cNvSpPr>
          <p:nvPr>
            <p:ph idx="1"/>
          </p:nvPr>
        </p:nvSpPr>
        <p:spPr>
          <a:xfrm>
            <a:off x="487609" y="2139389"/>
            <a:ext cx="8229600" cy="4172639"/>
          </a:xfrm>
        </p:spPr>
        <p:txBody>
          <a:bodyPr>
            <a:normAutofit fontScale="92500" lnSpcReduction="20000"/>
          </a:bodyPr>
          <a:lstStyle/>
          <a:p>
            <a:r>
              <a:rPr lang="en-US" dirty="0" smtClean="0"/>
              <a:t>People </a:t>
            </a:r>
            <a:r>
              <a:rPr lang="en-US" dirty="0"/>
              <a:t>are probably your biggest risk factor</a:t>
            </a:r>
          </a:p>
          <a:p>
            <a:r>
              <a:rPr lang="en-US" dirty="0"/>
              <a:t>Consider risks to:</a:t>
            </a:r>
          </a:p>
          <a:p>
            <a:pPr lvl="1">
              <a:buFont typeface="Wingdings" panose="05000000000000000000" pitchFamily="2" charset="2"/>
              <a:buChar char="Ø"/>
            </a:pPr>
            <a:r>
              <a:rPr lang="en-US" dirty="0"/>
              <a:t>Confidentiality (accessible only to authorized people)</a:t>
            </a:r>
          </a:p>
          <a:p>
            <a:pPr lvl="1">
              <a:buFont typeface="Wingdings" panose="05000000000000000000" pitchFamily="2" charset="2"/>
              <a:buChar char="Ø"/>
            </a:pPr>
            <a:r>
              <a:rPr lang="en-US" dirty="0"/>
              <a:t>Integrity (not altered or destroyed)</a:t>
            </a:r>
          </a:p>
          <a:p>
            <a:pPr lvl="1">
              <a:buFont typeface="Wingdings" panose="05000000000000000000" pitchFamily="2" charset="2"/>
              <a:buChar char="Ø"/>
            </a:pPr>
            <a:r>
              <a:rPr lang="en-US" dirty="0"/>
              <a:t>Availability (accessible when needed)</a:t>
            </a:r>
          </a:p>
          <a:p>
            <a:r>
              <a:rPr lang="en-US" dirty="0"/>
              <a:t>Create plan to address gaps</a:t>
            </a:r>
          </a:p>
          <a:p>
            <a:r>
              <a:rPr lang="en-US" dirty="0"/>
              <a:t>Resources</a:t>
            </a:r>
          </a:p>
          <a:p>
            <a:pPr lvl="1">
              <a:buFont typeface="Wingdings" panose="05000000000000000000" pitchFamily="2" charset="2"/>
              <a:buChar char="§"/>
            </a:pPr>
            <a:r>
              <a:rPr lang="en-US" dirty="0"/>
              <a:t>ONC Security Risk Assessment Tool</a:t>
            </a:r>
          </a:p>
          <a:p>
            <a:pPr lvl="1">
              <a:buFont typeface="Wingdings" panose="05000000000000000000" pitchFamily="2" charset="2"/>
              <a:buChar char="§"/>
            </a:pPr>
            <a:r>
              <a:rPr lang="en-US" dirty="0"/>
              <a:t>Massachusetts Information Security Risk Assessment Guidelines</a:t>
            </a:r>
          </a:p>
          <a:p>
            <a:pPr marL="0" inden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052BEA4-A02D-46C5-A9C3-1B70A4D9C29C}" type="slidenum">
              <a:rPr lang="en-US" smtClean="0"/>
              <a:t>21</a:t>
            </a:fld>
            <a:endParaRPr lang="en-US" dirty="0"/>
          </a:p>
        </p:txBody>
      </p:sp>
      <p:pic>
        <p:nvPicPr>
          <p:cNvPr id="3" name="Picture 2"/>
          <p:cNvPicPr>
            <a:picLocks noChangeAspect="1"/>
          </p:cNvPicPr>
          <p:nvPr/>
        </p:nvPicPr>
        <p:blipFill>
          <a:blip r:embed="rId3"/>
          <a:stretch>
            <a:fillRect/>
          </a:stretch>
        </p:blipFill>
        <p:spPr>
          <a:xfrm>
            <a:off x="6636681" y="3625718"/>
            <a:ext cx="1794707" cy="1794707"/>
          </a:xfrm>
          <a:prstGeom prst="rect">
            <a:avLst/>
          </a:prstGeom>
        </p:spPr>
      </p:pic>
      <p:sp>
        <p:nvSpPr>
          <p:cNvPr id="5" name="TextBox 4"/>
          <p:cNvSpPr txBox="1"/>
          <p:nvPr/>
        </p:nvSpPr>
        <p:spPr>
          <a:xfrm>
            <a:off x="487609" y="1596934"/>
            <a:ext cx="5716484" cy="507831"/>
          </a:xfrm>
          <a:prstGeom prst="rect">
            <a:avLst/>
          </a:prstGeom>
          <a:noFill/>
        </p:spPr>
        <p:txBody>
          <a:bodyPr wrap="square" rtlCol="0">
            <a:spAutoFit/>
          </a:bodyPr>
          <a:lstStyle/>
          <a:p>
            <a:pPr marL="514350" lvl="0" indent="-514350">
              <a:spcBef>
                <a:spcPct val="20000"/>
              </a:spcBef>
              <a:buFont typeface="+mj-lt"/>
              <a:buAutoNum type="arabicPeriod"/>
            </a:pPr>
            <a:r>
              <a:rPr lang="en-US" sz="2700" b="1" dirty="0">
                <a:solidFill>
                  <a:prstClr val="black"/>
                </a:solidFill>
              </a:rPr>
              <a:t>Assess and manage risks</a:t>
            </a:r>
          </a:p>
        </p:txBody>
      </p:sp>
    </p:spTree>
    <p:extLst>
      <p:ext uri="{BB962C8B-B14F-4D97-AF65-F5344CB8AC3E}">
        <p14:creationId xmlns:p14="http://schemas.microsoft.com/office/powerpoint/2010/main" val="413922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w="15875">
            <a:solidFill>
              <a:schemeClr val="tx1"/>
            </a:solidFill>
          </a:ln>
        </p:spPr>
        <p:txBody>
          <a:bodyPr vert="horz" lIns="91440" tIns="45720" rIns="91440" bIns="45720" rtlCol="0" anchor="ctr">
            <a:normAutofit fontScale="90000"/>
          </a:bodyPr>
          <a:lstStyle/>
          <a:p>
            <a:r>
              <a:rPr lang="en-US" b="1" i="0" dirty="0">
                <a:solidFill>
                  <a:schemeClr val="tx1"/>
                </a:solidFill>
              </a:rPr>
              <a:t>Are lawyers ethically required to conduct a security risk analysis?</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ABA Formal Opinion 477R (May 15, 2017)</a:t>
            </a:r>
          </a:p>
          <a:p>
            <a:pPr marL="400050" lvl="1" indent="0">
              <a:buNone/>
            </a:pPr>
            <a:r>
              <a:rPr lang="en-US" dirty="0" smtClean="0"/>
              <a:t>“[</a:t>
            </a:r>
            <a:r>
              <a:rPr lang="en-US" dirty="0"/>
              <a:t>T]the reasonable efforts standard [of Rule 1.6]: . . . adopts a fact-specific approach to business security obligations that requires a ‘process’ to assess risks, identify and implement appropriate security measures responsive to those risks, verify that they are effectively implemented, and ensure that they are continually updated in response to new developments.”</a:t>
            </a:r>
          </a:p>
          <a:p>
            <a:pPr marL="0" indent="0">
              <a:buNone/>
            </a:pPr>
            <a:endParaRPr lang="en-US" dirty="0"/>
          </a:p>
          <a:p>
            <a:pPr marL="0" indent="0">
              <a:buNone/>
            </a:pPr>
            <a:r>
              <a:rPr lang="en-US" dirty="0"/>
              <a:t>Sounds very similar to the risk analysis and management required by the HIPAA Security Rule. [45 CFR 164.308(a)(1)(ii); 164.306(e)]</a:t>
            </a:r>
          </a:p>
        </p:txBody>
      </p:sp>
      <p:sp>
        <p:nvSpPr>
          <p:cNvPr id="4" name="Slide Number Placeholder 3"/>
          <p:cNvSpPr>
            <a:spLocks noGrp="1"/>
          </p:cNvSpPr>
          <p:nvPr>
            <p:ph type="sldNum" sz="quarter" idx="12"/>
          </p:nvPr>
        </p:nvSpPr>
        <p:spPr/>
        <p:txBody>
          <a:bodyPr/>
          <a:lstStyle/>
          <a:p>
            <a:fld id="{0052BEA4-A02D-46C5-A9C3-1B70A4D9C29C}" type="slidenum">
              <a:rPr lang="en-US" smtClean="0"/>
              <a:t>22</a:t>
            </a:fld>
            <a:endParaRPr lang="en-US" dirty="0"/>
          </a:p>
        </p:txBody>
      </p:sp>
    </p:spTree>
    <p:extLst>
      <p:ext uri="{BB962C8B-B14F-4D97-AF65-F5344CB8AC3E}">
        <p14:creationId xmlns:p14="http://schemas.microsoft.com/office/powerpoint/2010/main" val="214714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i="0" dirty="0">
                <a:solidFill>
                  <a:schemeClr val="tx1"/>
                </a:solidFill>
              </a:rPr>
              <a:t>Safeguarding information: </a:t>
            </a:r>
            <a:br>
              <a:rPr lang="en-US" b="1" i="0" dirty="0">
                <a:solidFill>
                  <a:schemeClr val="tx1"/>
                </a:solidFill>
              </a:rPr>
            </a:br>
            <a:r>
              <a:rPr lang="en-US" b="1" i="0" dirty="0">
                <a:solidFill>
                  <a:schemeClr val="tx1"/>
                </a:solidFill>
              </a:rPr>
              <a:t>Best practices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38961488"/>
              </p:ext>
            </p:extLst>
          </p:nvPr>
        </p:nvGraphicFramePr>
        <p:xfrm>
          <a:off x="246993" y="3741651"/>
          <a:ext cx="8470216" cy="2725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23</a:t>
            </a:fld>
            <a:endParaRPr lang="en-US" dirty="0"/>
          </a:p>
        </p:txBody>
      </p:sp>
      <p:pic>
        <p:nvPicPr>
          <p:cNvPr id="3" name="Picture 2" descr="Researcher Bypasses Windows AppLocker's Security"/>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1992" y="1402228"/>
            <a:ext cx="2859601" cy="1607681"/>
          </a:xfrm>
          <a:prstGeom prst="rect">
            <a:avLst/>
          </a:prstGeom>
        </p:spPr>
      </p:pic>
      <p:sp>
        <p:nvSpPr>
          <p:cNvPr id="8" name="TextBox 7"/>
          <p:cNvSpPr txBox="1"/>
          <p:nvPr/>
        </p:nvSpPr>
        <p:spPr>
          <a:xfrm>
            <a:off x="246993" y="3109605"/>
            <a:ext cx="5805889" cy="584775"/>
          </a:xfrm>
          <a:prstGeom prst="rect">
            <a:avLst/>
          </a:prstGeom>
          <a:noFill/>
        </p:spPr>
        <p:txBody>
          <a:bodyPr wrap="square" rtlCol="0">
            <a:spAutoFit/>
          </a:bodyPr>
          <a:lstStyle/>
          <a:p>
            <a:pPr marL="514350" lvl="0" indent="-514350">
              <a:spcBef>
                <a:spcPct val="20000"/>
              </a:spcBef>
              <a:buFont typeface="+mj-lt"/>
              <a:buAutoNum type="arabicPeriod" startAt="2"/>
            </a:pPr>
            <a:r>
              <a:rPr lang="en-US" sz="3200" b="1" dirty="0">
                <a:solidFill>
                  <a:prstClr val="black"/>
                </a:solidFill>
              </a:rPr>
              <a:t>Implement safeguards</a:t>
            </a:r>
          </a:p>
        </p:txBody>
      </p:sp>
    </p:spTree>
    <p:extLst>
      <p:ext uri="{BB962C8B-B14F-4D97-AF65-F5344CB8AC3E}">
        <p14:creationId xmlns:p14="http://schemas.microsoft.com/office/powerpoint/2010/main" val="92330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i="0" dirty="0">
                <a:solidFill>
                  <a:schemeClr val="tx1"/>
                </a:solidFill>
              </a:rPr>
              <a:t>Safeguarding information:</a:t>
            </a:r>
            <a:br>
              <a:rPr lang="en-US" b="1" i="0" dirty="0">
                <a:solidFill>
                  <a:schemeClr val="tx1"/>
                </a:solidFill>
              </a:rPr>
            </a:br>
            <a:r>
              <a:rPr lang="en-US" b="1" i="0" dirty="0">
                <a:solidFill>
                  <a:schemeClr val="tx1"/>
                </a:solidFill>
              </a:rPr>
              <a:t>Best practices</a:t>
            </a: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ü"/>
            </a:pPr>
            <a:r>
              <a:rPr lang="en-US" dirty="0"/>
              <a:t>Password management (strong, unique, changed often, not stored near devices)</a:t>
            </a:r>
          </a:p>
          <a:p>
            <a:pPr>
              <a:buFont typeface="Wingdings" panose="05000000000000000000" pitchFamily="2" charset="2"/>
              <a:buChar char="ü"/>
            </a:pPr>
            <a:r>
              <a:rPr lang="en-US" dirty="0"/>
              <a:t>Encrypt devices and data (safe harbor under HIPAA and many state laws)</a:t>
            </a:r>
          </a:p>
          <a:p>
            <a:pPr>
              <a:buFont typeface="Wingdings" panose="05000000000000000000" pitchFamily="2" charset="2"/>
              <a:buChar char="ü"/>
            </a:pPr>
            <a:r>
              <a:rPr lang="en-US" dirty="0"/>
              <a:t>Limit employee access (only information needed to do job, revisit access when change roles or leave the organization)</a:t>
            </a:r>
          </a:p>
          <a:p>
            <a:pPr>
              <a:buFont typeface="Wingdings" panose="05000000000000000000" pitchFamily="2" charset="2"/>
              <a:buChar char="ü"/>
            </a:pPr>
            <a:r>
              <a:rPr lang="en-US" dirty="0"/>
              <a:t>Collect and keep only information you need</a:t>
            </a:r>
          </a:p>
          <a:p>
            <a:pPr>
              <a:buFont typeface="Wingdings" panose="05000000000000000000" pitchFamily="2" charset="2"/>
              <a:buChar char="ü"/>
            </a:pPr>
            <a:r>
              <a:rPr lang="en-US" dirty="0"/>
              <a:t>Electronic logging (record exfiltration of data, have enough capacity to avoid gaps)</a:t>
            </a:r>
          </a:p>
          <a:p>
            <a:pPr>
              <a:buFont typeface="Wingdings" panose="05000000000000000000" pitchFamily="2" charset="2"/>
              <a:buChar char="ü"/>
            </a:pPr>
            <a:r>
              <a:rPr lang="en-US" dirty="0"/>
              <a:t>Use antivirus and anti-malware software, and keep it up to date</a:t>
            </a:r>
          </a:p>
          <a:p>
            <a:pPr>
              <a:buFont typeface="Wingdings" panose="05000000000000000000" pitchFamily="2" charset="2"/>
              <a:buChar char="ü"/>
            </a:pPr>
            <a:r>
              <a:rPr lang="en-US" dirty="0"/>
              <a:t>Install patches and updates on all software</a:t>
            </a:r>
          </a:p>
          <a:p>
            <a:pPr>
              <a:buFont typeface="Wingdings" panose="05000000000000000000" pitchFamily="2" charset="2"/>
              <a:buChar char="ü"/>
            </a:pPr>
            <a:r>
              <a:rPr lang="en-US" dirty="0"/>
              <a:t>Consider using multi-factor authentication for firm systems</a:t>
            </a:r>
          </a:p>
        </p:txBody>
      </p:sp>
      <p:sp>
        <p:nvSpPr>
          <p:cNvPr id="4" name="Slide Number Placeholder 3"/>
          <p:cNvSpPr>
            <a:spLocks noGrp="1"/>
          </p:cNvSpPr>
          <p:nvPr>
            <p:ph type="sldNum" sz="quarter" idx="12"/>
          </p:nvPr>
        </p:nvSpPr>
        <p:spPr/>
        <p:txBody>
          <a:bodyPr/>
          <a:lstStyle/>
          <a:p>
            <a:fld id="{0052BEA4-A02D-46C5-A9C3-1B70A4D9C29C}" type="slidenum">
              <a:rPr lang="en-US" smtClean="0"/>
              <a:t>24</a:t>
            </a:fld>
            <a:endParaRPr lang="en-US" dirty="0"/>
          </a:p>
        </p:txBody>
      </p:sp>
    </p:spTree>
    <p:extLst>
      <p:ext uri="{BB962C8B-B14F-4D97-AF65-F5344CB8AC3E}">
        <p14:creationId xmlns:p14="http://schemas.microsoft.com/office/powerpoint/2010/main" val="692174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i="0" dirty="0">
                <a:solidFill>
                  <a:schemeClr val="tx1"/>
                </a:solidFill>
              </a:rPr>
              <a:t>Client Resources?</a:t>
            </a:r>
          </a:p>
        </p:txBody>
      </p:sp>
      <p:sp>
        <p:nvSpPr>
          <p:cNvPr id="4" name="Slide Number Placeholder 3"/>
          <p:cNvSpPr>
            <a:spLocks noGrp="1"/>
          </p:cNvSpPr>
          <p:nvPr>
            <p:ph type="sldNum" sz="quarter" idx="12"/>
          </p:nvPr>
        </p:nvSpPr>
        <p:spPr/>
        <p:txBody>
          <a:bodyPr/>
          <a:lstStyle/>
          <a:p>
            <a:fld id="{0052BEA4-A02D-46C5-A9C3-1B70A4D9C29C}" type="slidenum">
              <a:rPr lang="en-US" smtClean="0"/>
              <a:t>25</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779329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749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i="0" dirty="0">
                <a:solidFill>
                  <a:schemeClr val="tx1"/>
                </a:solidFill>
              </a:rPr>
              <a:t>Encrypting email</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27309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26</a:t>
            </a:fld>
            <a:endParaRPr lang="en-US" dirty="0"/>
          </a:p>
        </p:txBody>
      </p:sp>
      <p:pic>
        <p:nvPicPr>
          <p:cNvPr id="6" name="Picture 5" descr="&lt;strong&gt;encryption&lt;/strong&gt; | Techno FAQ"/>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6204" y="4062342"/>
            <a:ext cx="3221586" cy="1677446"/>
          </a:xfrm>
          <a:prstGeom prst="rect">
            <a:avLst/>
          </a:prstGeom>
        </p:spPr>
      </p:pic>
    </p:spTree>
    <p:extLst>
      <p:ext uri="{BB962C8B-B14F-4D97-AF65-F5344CB8AC3E}">
        <p14:creationId xmlns:p14="http://schemas.microsoft.com/office/powerpoint/2010/main" val="361121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i="0" dirty="0">
                <a:solidFill>
                  <a:schemeClr val="tx1"/>
                </a:solidFill>
              </a:rPr>
              <a:t>Safeguarding information: </a:t>
            </a:r>
            <a:br>
              <a:rPr lang="en-US" b="1" i="0" dirty="0">
                <a:solidFill>
                  <a:schemeClr val="tx1"/>
                </a:solidFill>
              </a:rPr>
            </a:br>
            <a:r>
              <a:rPr lang="en-US" b="1" i="0" dirty="0">
                <a:solidFill>
                  <a:schemeClr val="tx1"/>
                </a:solidFill>
              </a:rPr>
              <a:t>Best practices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2579317"/>
              </p:ext>
            </p:extLst>
          </p:nvPr>
        </p:nvGraphicFramePr>
        <p:xfrm>
          <a:off x="457199" y="2069778"/>
          <a:ext cx="8229600" cy="328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27</a:t>
            </a:fld>
            <a:endParaRPr lang="en-US" dirty="0"/>
          </a:p>
        </p:txBody>
      </p:sp>
      <p:pic>
        <p:nvPicPr>
          <p:cNvPr id="3" name="Picture 2" descr="Why In-House &lt;strong&gt;Training&lt;/strong&gt; is Important for Employees Motivation - Eusper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84570" y="5078776"/>
            <a:ext cx="3574859" cy="1494843"/>
          </a:xfrm>
          <a:prstGeom prst="rect">
            <a:avLst/>
          </a:prstGeom>
        </p:spPr>
      </p:pic>
      <p:sp>
        <p:nvSpPr>
          <p:cNvPr id="5" name="TextBox 4"/>
          <p:cNvSpPr txBox="1"/>
          <p:nvPr/>
        </p:nvSpPr>
        <p:spPr>
          <a:xfrm>
            <a:off x="457199" y="1564394"/>
            <a:ext cx="6946136" cy="584775"/>
          </a:xfrm>
          <a:prstGeom prst="rect">
            <a:avLst/>
          </a:prstGeom>
          <a:noFill/>
        </p:spPr>
        <p:txBody>
          <a:bodyPr wrap="square" rtlCol="0">
            <a:spAutoFit/>
          </a:bodyPr>
          <a:lstStyle/>
          <a:p>
            <a:pPr marL="514350" lvl="0" indent="-514350">
              <a:spcBef>
                <a:spcPct val="20000"/>
              </a:spcBef>
              <a:buFont typeface="+mj-lt"/>
              <a:buAutoNum type="arabicPeriod" startAt="3"/>
            </a:pPr>
            <a:r>
              <a:rPr lang="en-US" sz="3200" b="1" dirty="0">
                <a:solidFill>
                  <a:prstClr val="black"/>
                </a:solidFill>
              </a:rPr>
              <a:t>Train and supervise personnel</a:t>
            </a:r>
          </a:p>
        </p:txBody>
      </p:sp>
    </p:spTree>
    <p:extLst>
      <p:ext uri="{BB962C8B-B14F-4D97-AF65-F5344CB8AC3E}">
        <p14:creationId xmlns:p14="http://schemas.microsoft.com/office/powerpoint/2010/main" val="3514609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i="0" dirty="0">
                <a:solidFill>
                  <a:schemeClr val="tx1"/>
                </a:solidFill>
              </a:rPr>
              <a:t>Safeguarding information: </a:t>
            </a:r>
            <a:br>
              <a:rPr lang="en-US" b="1" i="0" dirty="0">
                <a:solidFill>
                  <a:schemeClr val="tx1"/>
                </a:solidFill>
              </a:rPr>
            </a:br>
            <a:r>
              <a:rPr lang="en-US" b="1" i="0" dirty="0">
                <a:solidFill>
                  <a:schemeClr val="tx1"/>
                </a:solidFill>
              </a:rPr>
              <a:t>Best practices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84815308"/>
              </p:ext>
            </p:extLst>
          </p:nvPr>
        </p:nvGraphicFramePr>
        <p:xfrm>
          <a:off x="336014" y="2393430"/>
          <a:ext cx="8229600" cy="3137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28</a:t>
            </a:fld>
            <a:endParaRPr lang="en-US" dirty="0"/>
          </a:p>
        </p:txBody>
      </p:sp>
      <p:sp>
        <p:nvSpPr>
          <p:cNvPr id="3" name="TextBox 2"/>
          <p:cNvSpPr txBox="1"/>
          <p:nvPr/>
        </p:nvSpPr>
        <p:spPr>
          <a:xfrm>
            <a:off x="336014" y="1751847"/>
            <a:ext cx="7072828" cy="584775"/>
          </a:xfrm>
          <a:prstGeom prst="rect">
            <a:avLst/>
          </a:prstGeom>
          <a:noFill/>
        </p:spPr>
        <p:txBody>
          <a:bodyPr wrap="square" rtlCol="0">
            <a:spAutoFit/>
          </a:bodyPr>
          <a:lstStyle/>
          <a:p>
            <a:pPr marL="514350" lvl="0" indent="-514350">
              <a:spcBef>
                <a:spcPct val="20000"/>
              </a:spcBef>
              <a:buFont typeface="+mj-lt"/>
              <a:buAutoNum type="arabicPeriod" startAt="4"/>
            </a:pPr>
            <a:r>
              <a:rPr lang="en-US" sz="3200" b="1" dirty="0">
                <a:solidFill>
                  <a:prstClr val="black"/>
                </a:solidFill>
              </a:rPr>
              <a:t>Enact policies and procedures</a:t>
            </a:r>
          </a:p>
        </p:txBody>
      </p:sp>
    </p:spTree>
    <p:extLst>
      <p:ext uri="{BB962C8B-B14F-4D97-AF65-F5344CB8AC3E}">
        <p14:creationId xmlns:p14="http://schemas.microsoft.com/office/powerpoint/2010/main" val="2772435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w="15875">
            <a:solidFill>
              <a:schemeClr val="tx1"/>
            </a:solidFill>
          </a:ln>
        </p:spPr>
        <p:txBody>
          <a:bodyPr vert="horz" lIns="91440" tIns="45720" rIns="91440" bIns="45720" rtlCol="0" anchor="ctr">
            <a:normAutofit fontScale="90000"/>
          </a:bodyPr>
          <a:lstStyle/>
          <a:p>
            <a:r>
              <a:rPr lang="en-US" b="1" i="0" dirty="0">
                <a:solidFill>
                  <a:schemeClr val="tx1"/>
                </a:solidFill>
              </a:rPr>
              <a:t>People are probably your biggest risk</a:t>
            </a:r>
          </a:p>
        </p:txBody>
      </p:sp>
      <p:pic>
        <p:nvPicPr>
          <p:cNvPr id="7" name="opRMrEfAIiI"/>
          <p:cNvPicPr>
            <a:picLocks noGrp="1" noRot="1" noChangeAspect="1"/>
          </p:cNvPicPr>
          <p:nvPr>
            <p:ph idx="1"/>
            <a:videoFile r:link="rId1"/>
          </p:nvPr>
        </p:nvPicPr>
        <p:blipFill>
          <a:blip r:embed="rId4"/>
          <a:stretch>
            <a:fillRect/>
          </a:stretch>
        </p:blipFill>
        <p:spPr>
          <a:xfrm>
            <a:off x="632359" y="1717289"/>
            <a:ext cx="7892907" cy="4439760"/>
          </a:xfrm>
          <a:prstGeom prst="rect">
            <a:avLst/>
          </a:prstGeom>
        </p:spPr>
      </p:pic>
      <p:sp>
        <p:nvSpPr>
          <p:cNvPr id="4" name="Slide Number Placeholder 3"/>
          <p:cNvSpPr>
            <a:spLocks noGrp="1"/>
          </p:cNvSpPr>
          <p:nvPr>
            <p:ph type="sldNum" sz="quarter" idx="12"/>
          </p:nvPr>
        </p:nvSpPr>
        <p:spPr/>
        <p:txBody>
          <a:bodyPr/>
          <a:lstStyle/>
          <a:p>
            <a:fld id="{0052BEA4-A02D-46C5-A9C3-1B70A4D9C29C}" type="slidenum">
              <a:rPr lang="en-US" smtClean="0"/>
              <a:t>29</a:t>
            </a:fld>
            <a:endParaRPr lang="en-US" dirty="0"/>
          </a:p>
        </p:txBody>
      </p:sp>
    </p:spTree>
    <p:extLst>
      <p:ext uri="{BB962C8B-B14F-4D97-AF65-F5344CB8AC3E}">
        <p14:creationId xmlns:p14="http://schemas.microsoft.com/office/powerpoint/2010/main" val="168352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w="15875">
            <a:solidFill>
              <a:schemeClr val="tx1"/>
            </a:solidFill>
          </a:ln>
        </p:spPr>
        <p:txBody>
          <a:bodyPr vert="horz" lIns="91440" tIns="45720" rIns="91440" bIns="45720" rtlCol="0" anchor="ctr">
            <a:normAutofit fontScale="90000"/>
          </a:bodyPr>
          <a:lstStyle/>
          <a:p>
            <a:r>
              <a:rPr lang="en-US" b="1" i="0" dirty="0">
                <a:solidFill>
                  <a:schemeClr val="tx1"/>
                </a:solidFill>
              </a:rPr>
              <a:t>Does my law firm really need to worry about a data breach?</a:t>
            </a:r>
          </a:p>
        </p:txBody>
      </p:sp>
      <p:sp>
        <p:nvSpPr>
          <p:cNvPr id="3" name="Content Placeholder 2"/>
          <p:cNvSpPr>
            <a:spLocks noGrp="1"/>
          </p:cNvSpPr>
          <p:nvPr>
            <p:ph idx="1"/>
          </p:nvPr>
        </p:nvSpPr>
        <p:spPr>
          <a:xfrm>
            <a:off x="4329248" y="1617814"/>
            <a:ext cx="4164067" cy="4841875"/>
          </a:xfrm>
        </p:spPr>
        <p:txBody>
          <a:bodyPr>
            <a:normAutofit/>
          </a:bodyPr>
          <a:lstStyle/>
          <a:p>
            <a:r>
              <a:rPr lang="en-US" dirty="0"/>
              <a:t>About two-thirds of law firms have experienced some type of data breach, according to a 2017 </a:t>
            </a:r>
            <a:r>
              <a:rPr lang="en-US" dirty="0" err="1" smtClean="0"/>
              <a:t>LogicForce</a:t>
            </a:r>
            <a:r>
              <a:rPr lang="en-US" dirty="0" smtClean="0"/>
              <a:t> report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4" y="1617814"/>
            <a:ext cx="4045696" cy="2201635"/>
          </a:xfrm>
          <a:prstGeom prst="rect">
            <a:avLst/>
          </a:prstGeom>
        </p:spPr>
      </p:pic>
      <p:sp>
        <p:nvSpPr>
          <p:cNvPr id="7" name="Rectangle 6"/>
          <p:cNvSpPr/>
          <p:nvPr/>
        </p:nvSpPr>
        <p:spPr>
          <a:xfrm>
            <a:off x="168954" y="3990098"/>
            <a:ext cx="4045696" cy="1569660"/>
          </a:xfrm>
          <a:prstGeom prst="rect">
            <a:avLst/>
          </a:prstGeom>
          <a:noFill/>
          <a:effectLst>
            <a:glow rad="228600">
              <a:schemeClr val="accent4">
                <a:satMod val="175000"/>
                <a:alpha val="40000"/>
              </a:schemeClr>
            </a:glow>
          </a:effectLst>
          <a:scene3d>
            <a:camera prst="isometricOffAxis1Right"/>
            <a:lightRig rig="soft" dir="t">
              <a:rot lat="0" lon="0" rev="15600000"/>
            </a:lightRig>
          </a:scene3d>
          <a:sp3d>
            <a:bevelT w="114300" prst="artDeco"/>
          </a:sp3d>
        </p:spPr>
        <p:txBody>
          <a:bodyPr wrap="square" lIns="91440" tIns="45720" rIns="91440" bIns="45720">
            <a:spAutoFit/>
            <a:sp3d extrusionH="57150" prstMaterial="softEdge">
              <a:bevelT w="25400" h="38100"/>
            </a:sp3d>
          </a:bodyPr>
          <a:lstStyle/>
          <a:p>
            <a:pPr algn="ctr"/>
            <a:r>
              <a:rPr lang="en-US" sz="9600" b="1" cap="none" spc="0" dirty="0">
                <a:ln/>
                <a:solidFill>
                  <a:schemeClr val="accent4"/>
                </a:solidFill>
                <a:effectLst/>
              </a:rPr>
              <a:t>40%</a:t>
            </a:r>
          </a:p>
        </p:txBody>
      </p:sp>
    </p:spTree>
    <p:extLst>
      <p:ext uri="{BB962C8B-B14F-4D97-AF65-F5344CB8AC3E}">
        <p14:creationId xmlns:p14="http://schemas.microsoft.com/office/powerpoint/2010/main" val="2281956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w="15875">
            <a:solidFill>
              <a:schemeClr val="tx1"/>
            </a:solidFill>
          </a:ln>
        </p:spPr>
        <p:txBody>
          <a:bodyPr vert="horz" lIns="91440" tIns="45720" rIns="91440" bIns="45720" rtlCol="0" anchor="ctr">
            <a:normAutofit fontScale="90000"/>
          </a:bodyPr>
          <a:lstStyle/>
          <a:p>
            <a:r>
              <a:rPr lang="en-US" b="1" i="0" dirty="0">
                <a:solidFill>
                  <a:schemeClr val="tx1"/>
                </a:solidFill>
              </a:rPr>
              <a:t>People are probably your biggest risk</a:t>
            </a:r>
          </a:p>
        </p:txBody>
      </p:sp>
      <p:sp>
        <p:nvSpPr>
          <p:cNvPr id="4" name="Slide Number Placeholder 3"/>
          <p:cNvSpPr>
            <a:spLocks noGrp="1"/>
          </p:cNvSpPr>
          <p:nvPr>
            <p:ph type="sldNum" sz="quarter" idx="12"/>
          </p:nvPr>
        </p:nvSpPr>
        <p:spPr/>
        <p:txBody>
          <a:bodyPr/>
          <a:lstStyle/>
          <a:p>
            <a:fld id="{0052BEA4-A02D-46C5-A9C3-1B70A4D9C29C}" type="slidenum">
              <a:rPr lang="en-US" smtClean="0"/>
              <a:t>30</a:t>
            </a:fld>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https://i1.wp.com/oversitesentry.com/wp-content/uploads/2017/08/cybersecurity-versus-Dave-humanerror.jpg?resize=564%2C3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05279"/>
            <a:ext cx="7698034" cy="506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2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i="0" dirty="0">
                <a:solidFill>
                  <a:schemeClr val="tx1"/>
                </a:solidFill>
              </a:rPr>
              <a:t>Safeguarding information: </a:t>
            </a:r>
            <a:br>
              <a:rPr lang="en-US" b="1" i="0" dirty="0">
                <a:solidFill>
                  <a:schemeClr val="tx1"/>
                </a:solidFill>
              </a:rPr>
            </a:br>
            <a:r>
              <a:rPr lang="en-US" b="1" i="0" dirty="0">
                <a:solidFill>
                  <a:schemeClr val="tx1"/>
                </a:solidFill>
              </a:rPr>
              <a:t>Best practices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59506490"/>
              </p:ext>
            </p:extLst>
          </p:nvPr>
        </p:nvGraphicFramePr>
        <p:xfrm>
          <a:off x="487609" y="20499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31</a:t>
            </a:fld>
            <a:endParaRPr lang="en-US" dirty="0"/>
          </a:p>
        </p:txBody>
      </p:sp>
      <p:sp>
        <p:nvSpPr>
          <p:cNvPr id="6" name="TextBox 5"/>
          <p:cNvSpPr txBox="1"/>
          <p:nvPr/>
        </p:nvSpPr>
        <p:spPr>
          <a:xfrm>
            <a:off x="487609" y="1561253"/>
            <a:ext cx="6918593" cy="553998"/>
          </a:xfrm>
          <a:prstGeom prst="rect">
            <a:avLst/>
          </a:prstGeom>
          <a:noFill/>
        </p:spPr>
        <p:txBody>
          <a:bodyPr wrap="square" rtlCol="0">
            <a:spAutoFit/>
          </a:bodyPr>
          <a:lstStyle/>
          <a:p>
            <a:pPr marL="514350" lvl="0" indent="-514350">
              <a:spcBef>
                <a:spcPct val="20000"/>
              </a:spcBef>
              <a:buFont typeface="+mj-lt"/>
              <a:buAutoNum type="arabicPeriod" startAt="5"/>
            </a:pPr>
            <a:r>
              <a:rPr lang="en-US" sz="3000" b="1" dirty="0">
                <a:solidFill>
                  <a:prstClr val="black"/>
                </a:solidFill>
              </a:rPr>
              <a:t>Use care in selecting vendors</a:t>
            </a:r>
          </a:p>
        </p:txBody>
      </p:sp>
    </p:spTree>
    <p:extLst>
      <p:ext uri="{BB962C8B-B14F-4D97-AF65-F5344CB8AC3E}">
        <p14:creationId xmlns:p14="http://schemas.microsoft.com/office/powerpoint/2010/main" val="1019765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i="0" dirty="0">
                <a:solidFill>
                  <a:schemeClr val="tx1"/>
                </a:solidFill>
              </a:rPr>
              <a:t>Safeguarding information: </a:t>
            </a:r>
            <a:br>
              <a:rPr lang="en-US" b="1" i="0" dirty="0">
                <a:solidFill>
                  <a:schemeClr val="tx1"/>
                </a:solidFill>
              </a:rPr>
            </a:br>
            <a:r>
              <a:rPr lang="en-US" b="1" i="0" dirty="0">
                <a:solidFill>
                  <a:schemeClr val="tx1"/>
                </a:solidFill>
              </a:rPr>
              <a:t>Best practices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34317841"/>
              </p:ext>
            </p:extLst>
          </p:nvPr>
        </p:nvGraphicFramePr>
        <p:xfrm>
          <a:off x="391099" y="2834090"/>
          <a:ext cx="8229600" cy="2773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32</a:t>
            </a:fld>
            <a:endParaRPr lang="en-US" dirty="0"/>
          </a:p>
        </p:txBody>
      </p:sp>
      <p:sp>
        <p:nvSpPr>
          <p:cNvPr id="6" name="TextBox 5"/>
          <p:cNvSpPr txBox="1"/>
          <p:nvPr/>
        </p:nvSpPr>
        <p:spPr>
          <a:xfrm>
            <a:off x="391099" y="2057550"/>
            <a:ext cx="7149946" cy="584775"/>
          </a:xfrm>
          <a:prstGeom prst="rect">
            <a:avLst/>
          </a:prstGeom>
          <a:noFill/>
        </p:spPr>
        <p:txBody>
          <a:bodyPr wrap="square" rtlCol="0">
            <a:spAutoFit/>
          </a:bodyPr>
          <a:lstStyle/>
          <a:p>
            <a:pPr marL="514350" indent="-514350">
              <a:buFont typeface="+mj-lt"/>
              <a:buAutoNum type="arabicPeriod" startAt="6"/>
            </a:pPr>
            <a:r>
              <a:rPr lang="en-US" sz="3200" b="1" dirty="0"/>
              <a:t>Take corrective action</a:t>
            </a:r>
          </a:p>
        </p:txBody>
      </p:sp>
    </p:spTree>
    <p:extLst>
      <p:ext uri="{BB962C8B-B14F-4D97-AF65-F5344CB8AC3E}">
        <p14:creationId xmlns:p14="http://schemas.microsoft.com/office/powerpoint/2010/main" val="3514800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i="0" dirty="0">
                <a:solidFill>
                  <a:schemeClr val="tx1"/>
                </a:solidFill>
              </a:rPr>
              <a:t>Safeguarding information: </a:t>
            </a:r>
            <a:br>
              <a:rPr lang="en-US" b="1" i="0" dirty="0">
                <a:solidFill>
                  <a:schemeClr val="tx1"/>
                </a:solidFill>
              </a:rPr>
            </a:br>
            <a:r>
              <a:rPr lang="en-US" b="1" i="0" dirty="0">
                <a:solidFill>
                  <a:schemeClr val="tx1"/>
                </a:solidFill>
              </a:rPr>
              <a:t>Best practices</a:t>
            </a:r>
          </a:p>
        </p:txBody>
      </p:sp>
      <p:sp>
        <p:nvSpPr>
          <p:cNvPr id="7" name="Content Placeholder 2"/>
          <p:cNvSpPr>
            <a:spLocks noGrp="1"/>
          </p:cNvSpPr>
          <p:nvPr>
            <p:ph idx="1"/>
          </p:nvPr>
        </p:nvSpPr>
        <p:spPr/>
        <p:txBody>
          <a:bodyPr>
            <a:normAutofit fontScale="92500" lnSpcReduction="10000"/>
          </a:bodyPr>
          <a:lstStyle/>
          <a:p>
            <a:pPr marL="0" indent="0">
              <a:buNone/>
            </a:pPr>
            <a:r>
              <a:rPr lang="en-US" b="1" dirty="0"/>
              <a:t>7. Update as necessary</a:t>
            </a:r>
          </a:p>
          <a:p>
            <a:pPr marL="0" indent="0">
              <a:buNone/>
            </a:pPr>
            <a:endParaRPr lang="en-US" dirty="0"/>
          </a:p>
          <a:p>
            <a:pPr marL="400050" lvl="1" indent="0">
              <a:buNone/>
            </a:pPr>
            <a:r>
              <a:rPr lang="en-US" dirty="0"/>
              <a:t>“[T]echnology advances may make certain protective measures obsolete over time.  . . . As technology advances occur, lawyers should periodically review security measures in place to ensure that they still reasonably protect the security and confidentiality of the clients’ documents and information.”</a:t>
            </a:r>
          </a:p>
          <a:p>
            <a:pPr marL="0" indent="0">
              <a:buNone/>
            </a:pPr>
            <a:endParaRPr lang="en-US" dirty="0"/>
          </a:p>
          <a:p>
            <a:pPr marL="0" indent="0">
              <a:buNone/>
            </a:pPr>
            <a:r>
              <a:rPr lang="en-US" dirty="0"/>
              <a:t>[Ariz. Ethics Opinion 09-04 (2009)]</a:t>
            </a:r>
          </a:p>
          <a:p>
            <a:pPr marL="0" indent="0">
              <a:buNone/>
            </a:pPr>
            <a:endParaRPr lang="en-US" b="1" dirty="0"/>
          </a:p>
          <a:p>
            <a:pPr marL="0" indent="0">
              <a:buNone/>
            </a:pPr>
            <a:endParaRPr lang="en-US" b="1"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052BEA4-A02D-46C5-A9C3-1B70A4D9C29C}" type="slidenum">
              <a:rPr lang="en-US" smtClean="0"/>
              <a:t>33</a:t>
            </a:fld>
            <a:endParaRPr lang="en-US" dirty="0"/>
          </a:p>
        </p:txBody>
      </p:sp>
    </p:spTree>
    <p:extLst>
      <p:ext uri="{BB962C8B-B14F-4D97-AF65-F5344CB8AC3E}">
        <p14:creationId xmlns:p14="http://schemas.microsoft.com/office/powerpoint/2010/main" val="3105691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w="15875">
            <a:solidFill>
              <a:schemeClr val="tx1"/>
            </a:solidFill>
          </a:ln>
        </p:spPr>
        <p:txBody>
          <a:bodyPr vert="horz" lIns="91440" tIns="45720" rIns="91440" bIns="45720" rtlCol="0" anchor="ctr">
            <a:normAutofit/>
          </a:bodyPr>
          <a:lstStyle/>
          <a:p>
            <a:pPr algn="ctr"/>
            <a:r>
              <a:rPr lang="en-US" b="1" i="0" u="sng" dirty="0">
                <a:solidFill>
                  <a:schemeClr val="tx1"/>
                </a:solidFill>
              </a:rPr>
              <a:t>Breach Response</a:t>
            </a:r>
          </a:p>
        </p:txBody>
      </p:sp>
      <p:sp>
        <p:nvSpPr>
          <p:cNvPr id="4" name="Slide Number Placeholder 3"/>
          <p:cNvSpPr>
            <a:spLocks noGrp="1"/>
          </p:cNvSpPr>
          <p:nvPr>
            <p:ph type="sldNum" sz="quarter" idx="12"/>
          </p:nvPr>
        </p:nvSpPr>
        <p:spPr/>
        <p:txBody>
          <a:bodyPr/>
          <a:lstStyle/>
          <a:p>
            <a:fld id="{0052BEA4-A02D-46C5-A9C3-1B70A4D9C29C}" type="slidenum">
              <a:rPr lang="en-US" smtClean="0"/>
              <a:t>34</a:t>
            </a:fld>
            <a:endParaRPr lang="en-US" dirty="0"/>
          </a:p>
        </p:txBody>
      </p:sp>
      <p:pic>
        <p:nvPicPr>
          <p:cNvPr id="2050" name="Picture 2" descr="Keep Calm and Call a Lawyer (whi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48037" y="2434431"/>
            <a:ext cx="24479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013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b="1" i="0" dirty="0">
                <a:solidFill>
                  <a:schemeClr val="tx1"/>
                </a:solidFill>
              </a:rPr>
              <a:t>Privilege and work product:</a:t>
            </a:r>
            <a:br>
              <a:rPr lang="en-US" b="1" i="0" dirty="0">
                <a:solidFill>
                  <a:schemeClr val="tx1"/>
                </a:solidFill>
              </a:rPr>
            </a:br>
            <a:r>
              <a:rPr lang="en-US" b="1" i="0" dirty="0">
                <a:solidFill>
                  <a:schemeClr val="tx1"/>
                </a:solidFill>
              </a:rPr>
              <a:t>Role of in-house counsel</a:t>
            </a:r>
          </a:p>
        </p:txBody>
      </p:sp>
      <p:sp>
        <p:nvSpPr>
          <p:cNvPr id="3" name="Content Placeholder 2"/>
          <p:cNvSpPr>
            <a:spLocks noGrp="1"/>
          </p:cNvSpPr>
          <p:nvPr>
            <p:ph idx="1"/>
          </p:nvPr>
        </p:nvSpPr>
        <p:spPr>
          <a:xfrm>
            <a:off x="457198" y="2332038"/>
            <a:ext cx="8229600" cy="4243854"/>
          </a:xfrm>
        </p:spPr>
        <p:txBody>
          <a:bodyPr>
            <a:normAutofit fontScale="85000" lnSpcReduction="10000"/>
          </a:bodyPr>
          <a:lstStyle/>
          <a:p>
            <a:r>
              <a:rPr lang="en-US" dirty="0"/>
              <a:t>Issue with in-house counsel who have nonlegal roles, or perform business functions</a:t>
            </a:r>
          </a:p>
          <a:p>
            <a:r>
              <a:rPr lang="en-US" dirty="0"/>
              <a:t>One tricky area: Factual investigations</a:t>
            </a:r>
          </a:p>
          <a:p>
            <a:r>
              <a:rPr lang="en-US" dirty="0"/>
              <a:t>Critical for in-house counsel to stay in their lane</a:t>
            </a:r>
          </a:p>
          <a:p>
            <a:pPr lvl="1">
              <a:buFont typeface="Wingdings" panose="05000000000000000000" pitchFamily="2" charset="2"/>
              <a:buChar char="v"/>
            </a:pPr>
            <a:r>
              <a:rPr lang="en-US" dirty="0"/>
              <a:t>Separate communications for legal and nonlegal issues</a:t>
            </a:r>
          </a:p>
          <a:p>
            <a:pPr lvl="1">
              <a:buFont typeface="Wingdings" panose="05000000000000000000" pitchFamily="2" charset="2"/>
              <a:buChar char="v"/>
            </a:pPr>
            <a:r>
              <a:rPr lang="en-US" dirty="0"/>
              <a:t>Expressly say which communications are which </a:t>
            </a:r>
            <a:r>
              <a:rPr lang="en-US" i="1" dirty="0"/>
              <a:t>(e.g., “</a:t>
            </a:r>
            <a:r>
              <a:rPr lang="en-US" dirty="0"/>
              <a:t>I write in response to your request for legal advice . . .”)</a:t>
            </a:r>
          </a:p>
          <a:p>
            <a:r>
              <a:rPr lang="en-US" dirty="0"/>
              <a:t>One factor that often leads companies to retain outside counsel for major incidents or breaches</a:t>
            </a:r>
          </a:p>
        </p:txBody>
      </p:sp>
      <p:sp>
        <p:nvSpPr>
          <p:cNvPr id="4" name="Slide Number Placeholder 3"/>
          <p:cNvSpPr>
            <a:spLocks noGrp="1"/>
          </p:cNvSpPr>
          <p:nvPr>
            <p:ph type="sldNum" sz="quarter" idx="12"/>
          </p:nvPr>
        </p:nvSpPr>
        <p:spPr/>
        <p:txBody>
          <a:bodyPr/>
          <a:lstStyle/>
          <a:p>
            <a:fld id="{0052BEA4-A02D-46C5-A9C3-1B70A4D9C29C}" type="slidenum">
              <a:rPr lang="en-US" smtClean="0"/>
              <a:t>35</a:t>
            </a:fld>
            <a:endParaRPr lang="en-US" dirty="0"/>
          </a:p>
        </p:txBody>
      </p:sp>
      <p:pic>
        <p:nvPicPr>
          <p:cNvPr id="5" name="Picture 4" descr="On Physical Therapy &lt;strong&gt;Boundaries&lt;/strong&gt; | Physical Therapist Allia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599" y="1418267"/>
            <a:ext cx="3102797" cy="793951"/>
          </a:xfrm>
          <a:prstGeom prst="rect">
            <a:avLst/>
          </a:prstGeom>
        </p:spPr>
      </p:pic>
    </p:spTree>
    <p:extLst>
      <p:ext uri="{BB962C8B-B14F-4D97-AF65-F5344CB8AC3E}">
        <p14:creationId xmlns:p14="http://schemas.microsoft.com/office/powerpoint/2010/main" val="1928573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b="1" i="0" dirty="0">
                <a:solidFill>
                  <a:schemeClr val="tx1"/>
                </a:solidFill>
              </a:rPr>
              <a:t>Privilege and work product:</a:t>
            </a:r>
            <a:br>
              <a:rPr lang="en-US" b="1" i="0" dirty="0">
                <a:solidFill>
                  <a:schemeClr val="tx1"/>
                </a:solidFill>
              </a:rPr>
            </a:br>
            <a:r>
              <a:rPr lang="en-US" b="1" i="0" dirty="0">
                <a:solidFill>
                  <a:schemeClr val="tx1"/>
                </a:solidFill>
              </a:rPr>
              <a:t>Forensic consultants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11985534"/>
              </p:ext>
            </p:extLst>
          </p:nvPr>
        </p:nvGraphicFramePr>
        <p:xfrm>
          <a:off x="3505200" y="1600200"/>
          <a:ext cx="5181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36</a:t>
            </a:fld>
            <a:endParaRPr lang="en-US" dirty="0"/>
          </a:p>
        </p:txBody>
      </p:sp>
      <p:pic>
        <p:nvPicPr>
          <p:cNvPr id="5" name="Picture 4" descr="Computer Forensics – DigitalFIRE Lab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944" y="1729581"/>
            <a:ext cx="3048000" cy="3048000"/>
          </a:xfrm>
          <a:prstGeom prst="rect">
            <a:avLst/>
          </a:prstGeom>
        </p:spPr>
      </p:pic>
    </p:spTree>
    <p:extLst>
      <p:ext uri="{BB962C8B-B14F-4D97-AF65-F5344CB8AC3E}">
        <p14:creationId xmlns:p14="http://schemas.microsoft.com/office/powerpoint/2010/main" val="410806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i="0" dirty="0">
                <a:solidFill>
                  <a:schemeClr val="tx1"/>
                </a:solidFill>
              </a:rPr>
              <a:t>Clarifying the identity of the client</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a:spcBef>
                <a:spcPts val="2100"/>
              </a:spcBef>
            </a:pPr>
            <a:r>
              <a:rPr lang="en-US" dirty="0"/>
              <a:t>Lawyer for organization represents </a:t>
            </a:r>
            <a:r>
              <a:rPr lang="en-US" b="1" i="1" dirty="0"/>
              <a:t>the organization</a:t>
            </a:r>
            <a:r>
              <a:rPr lang="en-US" dirty="0"/>
              <a:t> [Model Rule 1.13(a)]</a:t>
            </a:r>
          </a:p>
          <a:p>
            <a:pPr>
              <a:spcBef>
                <a:spcPts val="2100"/>
              </a:spcBef>
            </a:pPr>
            <a:r>
              <a:rPr lang="en-US" dirty="0"/>
              <a:t>Lawyer must explain identity of </a:t>
            </a:r>
            <a:r>
              <a:rPr lang="en-US" dirty="0" smtClean="0"/>
              <a:t>the </a:t>
            </a:r>
            <a:r>
              <a:rPr lang="en-US" dirty="0"/>
              <a:t>client when there is a conflict between interests of the organization, and interests of “directors, officers, employees, members, shareholders or other constitutents” [Model Rule 1.13(f)]</a:t>
            </a:r>
          </a:p>
          <a:p>
            <a:pPr lvl="1">
              <a:spcBef>
                <a:spcPts val="2100"/>
              </a:spcBef>
            </a:pPr>
            <a:r>
              <a:rPr lang="en-US" dirty="0"/>
              <a:t>Must make sure nonclient understands </a:t>
            </a:r>
            <a:r>
              <a:rPr lang="en-US" dirty="0" smtClean="0"/>
              <a:t>you do not represent; </a:t>
            </a:r>
            <a:r>
              <a:rPr lang="en-US" dirty="0"/>
              <a:t>might want own representation; communications with </a:t>
            </a:r>
            <a:r>
              <a:rPr lang="en-US" dirty="0" smtClean="0"/>
              <a:t>you </a:t>
            </a:r>
            <a:r>
              <a:rPr lang="en-US" dirty="0"/>
              <a:t>might not be privileged [Comment 10]</a:t>
            </a:r>
          </a:p>
        </p:txBody>
      </p:sp>
      <p:sp>
        <p:nvSpPr>
          <p:cNvPr id="4" name="Slide Number Placeholder 3"/>
          <p:cNvSpPr>
            <a:spLocks noGrp="1"/>
          </p:cNvSpPr>
          <p:nvPr>
            <p:ph type="sldNum" sz="quarter" idx="12"/>
          </p:nvPr>
        </p:nvSpPr>
        <p:spPr/>
        <p:txBody>
          <a:bodyPr/>
          <a:lstStyle/>
          <a:p>
            <a:fld id="{0052BEA4-A02D-46C5-A9C3-1B70A4D9C29C}" type="slidenum">
              <a:rPr lang="en-US" smtClean="0"/>
              <a:t>37</a:t>
            </a:fld>
            <a:endParaRPr lang="en-US" dirty="0"/>
          </a:p>
        </p:txBody>
      </p:sp>
    </p:spTree>
    <p:extLst>
      <p:ext uri="{BB962C8B-B14F-4D97-AF65-F5344CB8AC3E}">
        <p14:creationId xmlns:p14="http://schemas.microsoft.com/office/powerpoint/2010/main" val="2752643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w="15875">
            <a:solidFill>
              <a:schemeClr val="tx1"/>
            </a:solidFill>
          </a:ln>
        </p:spPr>
        <p:txBody>
          <a:bodyPr vert="horz" lIns="91440" tIns="45720" rIns="91440" bIns="45720" rtlCol="0" anchor="ctr">
            <a:normAutofit fontScale="90000"/>
          </a:bodyPr>
          <a:lstStyle/>
          <a:p>
            <a:r>
              <a:rPr lang="en-US" b="1" i="0" dirty="0">
                <a:solidFill>
                  <a:schemeClr val="tx1"/>
                </a:solidFill>
              </a:rPr>
              <a:t>Breach situations where lawyer might need to clarify identity of client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5887370"/>
              </p:ext>
            </p:extLst>
          </p:nvPr>
        </p:nvGraphicFramePr>
        <p:xfrm>
          <a:off x="457200" y="1600201"/>
          <a:ext cx="8229600" cy="340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38</a:t>
            </a:fld>
            <a:endParaRPr lang="en-US" dirty="0"/>
          </a:p>
        </p:txBody>
      </p:sp>
      <p:pic>
        <p:nvPicPr>
          <p:cNvPr id="5" name="Picture 4" descr="Proyecta y emprende. - 2012. Análisis del consumidor de No Solo Fútbol."/>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6704" y="5002925"/>
            <a:ext cx="2450592" cy="1353312"/>
          </a:xfrm>
          <a:prstGeom prst="rect">
            <a:avLst/>
          </a:prstGeom>
        </p:spPr>
      </p:pic>
    </p:spTree>
    <p:extLst>
      <p:ext uri="{BB962C8B-B14F-4D97-AF65-F5344CB8AC3E}">
        <p14:creationId xmlns:p14="http://schemas.microsoft.com/office/powerpoint/2010/main" val="2402063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b="1" i="0" dirty="0">
                <a:solidFill>
                  <a:schemeClr val="tx1"/>
                </a:solidFill>
              </a:rPr>
              <a:t>Communicating with cyber insurers &amp; insurance defense attorneys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86946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052BEA4-A02D-46C5-A9C3-1B70A4D9C29C}" type="slidenum">
              <a:rPr lang="en-US" smtClean="0"/>
              <a:t>39</a:t>
            </a:fld>
            <a:endParaRPr lang="en-US" dirty="0"/>
          </a:p>
        </p:txBody>
      </p:sp>
    </p:spTree>
    <p:extLst>
      <p:ext uri="{BB962C8B-B14F-4D97-AF65-F5344CB8AC3E}">
        <p14:creationId xmlns:p14="http://schemas.microsoft.com/office/powerpoint/2010/main" val="352639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w="15875">
            <a:solidFill>
              <a:schemeClr val="tx1"/>
            </a:solidFill>
          </a:ln>
        </p:spPr>
        <p:txBody>
          <a:bodyPr vert="horz" lIns="91440" tIns="45720" rIns="91440" bIns="45720" rtlCol="0" anchor="ctr">
            <a:normAutofit/>
          </a:bodyPr>
          <a:lstStyle/>
          <a:p>
            <a:r>
              <a:rPr lang="en-US" b="1" i="0" dirty="0">
                <a:solidFill>
                  <a:schemeClr val="tx1"/>
                </a:solidFill>
              </a:rPr>
              <a:t>Cautionary tale: DLA Piper</a:t>
            </a:r>
          </a:p>
        </p:txBody>
      </p:sp>
      <p:pic>
        <p:nvPicPr>
          <p:cNvPr id="10" name="Picture 9"/>
          <p:cNvPicPr>
            <a:picLocks noChangeAspect="1"/>
          </p:cNvPicPr>
          <p:nvPr/>
        </p:nvPicPr>
        <p:blipFill>
          <a:blip r:embed="rId3"/>
          <a:stretch>
            <a:fillRect/>
          </a:stretch>
        </p:blipFill>
        <p:spPr>
          <a:xfrm>
            <a:off x="145267" y="1618555"/>
            <a:ext cx="5511262" cy="3328704"/>
          </a:xfrm>
          <a:prstGeom prst="rect">
            <a:avLst/>
          </a:prstGeom>
        </p:spPr>
      </p:pic>
      <p:sp>
        <p:nvSpPr>
          <p:cNvPr id="4" name="Slide Number Placeholder 3"/>
          <p:cNvSpPr>
            <a:spLocks noGrp="1"/>
          </p:cNvSpPr>
          <p:nvPr>
            <p:ph type="sldNum" sz="quarter" idx="12"/>
          </p:nvPr>
        </p:nvSpPr>
        <p:spPr/>
        <p:txBody>
          <a:bodyPr/>
          <a:lstStyle/>
          <a:p>
            <a:fld id="{0052BEA4-A02D-46C5-A9C3-1B70A4D9C29C}" type="slidenum">
              <a:rPr lang="en-US" smtClean="0"/>
              <a:t>4</a:t>
            </a:fld>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8253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style.rotation</p:attrName>
                                        </p:attrNameLst>
                                      </p:cBhvr>
                                      <p:tavLst>
                                        <p:tav tm="0">
                                          <p:val>
                                            <p:fltVal val="90"/>
                                          </p:val>
                                        </p:tav>
                                        <p:tav tm="100000">
                                          <p:val>
                                            <p:fltVal val="0"/>
                                          </p:val>
                                        </p:tav>
                                      </p:tavLst>
                                    </p:anim>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85" y="724831"/>
            <a:ext cx="7772400" cy="1362075"/>
          </a:xfrm>
        </p:spPr>
        <p:txBody>
          <a:bodyPr/>
          <a:lstStyle/>
          <a:p>
            <a:pPr algn="ctr"/>
            <a:r>
              <a:rPr lang="en-US" dirty="0"/>
              <a:t>Thank you</a:t>
            </a:r>
            <a:r>
              <a:rPr lang="en-US" b="1" dirty="0"/>
              <a:t> </a:t>
            </a:r>
          </a:p>
        </p:txBody>
      </p:sp>
      <p:sp>
        <p:nvSpPr>
          <p:cNvPr id="3" name="Text Placeholder 2"/>
          <p:cNvSpPr>
            <a:spLocks noGrp="1"/>
          </p:cNvSpPr>
          <p:nvPr>
            <p:ph type="body" idx="1"/>
          </p:nvPr>
        </p:nvSpPr>
        <p:spPr>
          <a:xfrm>
            <a:off x="795885" y="2449901"/>
            <a:ext cx="3944280" cy="1544030"/>
          </a:xfrm>
        </p:spPr>
        <p:txBody>
          <a:bodyPr>
            <a:normAutofit lnSpcReduction="10000"/>
          </a:bodyPr>
          <a:lstStyle/>
          <a:p>
            <a:pPr>
              <a:spcBef>
                <a:spcPts val="0"/>
              </a:spcBef>
            </a:pPr>
            <a:r>
              <a:rPr lang="en-US" b="1" dirty="0">
                <a:solidFill>
                  <a:schemeClr val="tx1"/>
                </a:solidFill>
                <a:latin typeface="Calibri" panose="020F0502020204030204" pitchFamily="34" charset="0"/>
              </a:rPr>
              <a:t>Seth M. Wolf </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Associate General Counsel </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University Hospitals Health System </a:t>
            </a:r>
            <a:r>
              <a:rPr lang="en-US" dirty="0">
                <a:solidFill>
                  <a:schemeClr val="tx1"/>
                </a:solidFill>
                <a:latin typeface="Calibri" panose="020F0502020204030204" pitchFamily="34" charset="0"/>
              </a:rPr>
              <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(216) 767-8222</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Seth.Wolf@UHhospitals.org</a:t>
            </a:r>
            <a:endParaRPr lang="en-US" dirty="0">
              <a:solidFill>
                <a:schemeClr val="tx1"/>
              </a:solidFill>
            </a:endParaRPr>
          </a:p>
          <a:p>
            <a:pPr>
              <a:spcBef>
                <a:spcPts val="0"/>
              </a:spcBef>
            </a:pPr>
            <a:endParaRPr lang="en-US" sz="1600" dirty="0">
              <a:solidFill>
                <a:schemeClr val="tx1"/>
              </a:solidFill>
            </a:endParaRPr>
          </a:p>
        </p:txBody>
      </p:sp>
      <p:sp>
        <p:nvSpPr>
          <p:cNvPr id="4" name="Slide Number Placeholder 3"/>
          <p:cNvSpPr>
            <a:spLocks noGrp="1"/>
          </p:cNvSpPr>
          <p:nvPr>
            <p:ph type="sldNum" sz="quarter" idx="12"/>
          </p:nvPr>
        </p:nvSpPr>
        <p:spPr/>
        <p:txBody>
          <a:bodyPr/>
          <a:lstStyle/>
          <a:p>
            <a:fld id="{0052BEA4-A02D-46C5-A9C3-1B70A4D9C29C}" type="slidenum">
              <a:rPr lang="en-US" smtClean="0"/>
              <a:t>40</a:t>
            </a:fld>
            <a:endParaRPr lang="en-US" dirty="0"/>
          </a:p>
        </p:txBody>
      </p:sp>
      <p:sp>
        <p:nvSpPr>
          <p:cNvPr id="6" name="Rectangle 5"/>
          <p:cNvSpPr/>
          <p:nvPr/>
        </p:nvSpPr>
        <p:spPr>
          <a:xfrm>
            <a:off x="4926841" y="2279177"/>
            <a:ext cx="3759357" cy="1323439"/>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Scott Bennett</a:t>
            </a:r>
          </a:p>
          <a:p>
            <a:r>
              <a:rPr lang="en-US" sz="2000" b="1" dirty="0">
                <a:latin typeface="Calibri" panose="020F0502020204030204" pitchFamily="34" charset="0"/>
                <a:ea typeface="Calibri" panose="020F0502020204030204" pitchFamily="34" charset="0"/>
                <a:cs typeface="Times New Roman" panose="02020603050405020304" pitchFamily="18" charset="0"/>
              </a:rPr>
              <a:t>Coppersmith Brockelman </a:t>
            </a:r>
            <a:r>
              <a:rPr lang="en-US" sz="2000" b="1" cap="small" dirty="0">
                <a:latin typeface="Calibri" panose="020F0502020204030204" pitchFamily="34" charset="0"/>
                <a:ea typeface="Calibri" panose="020F0502020204030204" pitchFamily="34" charset="0"/>
                <a:cs typeface="Times New Roman" panose="02020603050405020304" pitchFamily="18" charset="0"/>
              </a:rPr>
              <a:t>PLC</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602.381.5476</a:t>
            </a:r>
          </a:p>
          <a:p>
            <a:r>
              <a:rPr lang="en-US" sz="2000" dirty="0">
                <a:latin typeface="Calibri" panose="020F0502020204030204" pitchFamily="34" charset="0"/>
                <a:ea typeface="Calibri" panose="020F0502020204030204" pitchFamily="34" charset="0"/>
                <a:cs typeface="Times New Roman" panose="02020603050405020304" pitchFamily="18" charset="0"/>
              </a:rPr>
              <a:t>sbennett@cblawyers.com</a:t>
            </a:r>
          </a:p>
        </p:txBody>
      </p:sp>
    </p:spTree>
    <p:extLst>
      <p:ext uri="{BB962C8B-B14F-4D97-AF65-F5344CB8AC3E}">
        <p14:creationId xmlns:p14="http://schemas.microsoft.com/office/powerpoint/2010/main" val="180069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w="15875">
            <a:solidFill>
              <a:schemeClr val="tx1"/>
            </a:solidFill>
          </a:ln>
        </p:spPr>
        <p:txBody>
          <a:bodyPr vert="horz" lIns="91440" tIns="45720" rIns="91440" bIns="45720" rtlCol="0" anchor="ctr">
            <a:normAutofit/>
          </a:bodyPr>
          <a:lstStyle/>
          <a:p>
            <a:r>
              <a:rPr lang="en-US" b="1" i="0" dirty="0">
                <a:solidFill>
                  <a:schemeClr val="tx1"/>
                </a:solidFill>
              </a:rPr>
              <a:t>Cautionary tale: Cravath</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8431" y="1447164"/>
            <a:ext cx="5672847" cy="4531361"/>
          </a:xfrm>
        </p:spPr>
      </p:pic>
      <p:sp>
        <p:nvSpPr>
          <p:cNvPr id="4" name="Slide Number Placeholder 3"/>
          <p:cNvSpPr>
            <a:spLocks noGrp="1"/>
          </p:cNvSpPr>
          <p:nvPr>
            <p:ph type="sldNum" sz="quarter" idx="12"/>
          </p:nvPr>
        </p:nvSpPr>
        <p:spPr/>
        <p:txBody>
          <a:bodyPr/>
          <a:lstStyle/>
          <a:p>
            <a:fld id="{0052BEA4-A02D-46C5-A9C3-1B70A4D9C29C}" type="slidenum">
              <a:rPr lang="en-US" smtClean="0"/>
              <a:t>5</a:t>
            </a:fld>
            <a:endParaRPr lang="en-US" dirty="0"/>
          </a:p>
        </p:txBody>
      </p:sp>
    </p:spTree>
    <p:extLst>
      <p:ext uri="{BB962C8B-B14F-4D97-AF65-F5344CB8AC3E}">
        <p14:creationId xmlns:p14="http://schemas.microsoft.com/office/powerpoint/2010/main" val="3980554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w="15875">
            <a:solidFill>
              <a:schemeClr val="tx1"/>
            </a:solidFill>
          </a:ln>
        </p:spPr>
        <p:txBody>
          <a:bodyPr vert="horz" lIns="91440" tIns="45720" rIns="91440" bIns="45720" rtlCol="0" anchor="ctr">
            <a:normAutofit/>
          </a:bodyPr>
          <a:lstStyle/>
          <a:p>
            <a:r>
              <a:rPr lang="en-US" b="1" i="0" dirty="0">
                <a:solidFill>
                  <a:schemeClr val="tx1"/>
                </a:solidFill>
              </a:rPr>
              <a:t>Cautionary tale: NY attorneys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703" y="2276617"/>
            <a:ext cx="8044647" cy="3394841"/>
          </a:xfrm>
        </p:spPr>
      </p:pic>
      <p:sp>
        <p:nvSpPr>
          <p:cNvPr id="4" name="Slide Number Placeholder 3"/>
          <p:cNvSpPr>
            <a:spLocks noGrp="1"/>
          </p:cNvSpPr>
          <p:nvPr>
            <p:ph type="sldNum" sz="quarter" idx="12"/>
          </p:nvPr>
        </p:nvSpPr>
        <p:spPr/>
        <p:txBody>
          <a:bodyPr/>
          <a:lstStyle/>
          <a:p>
            <a:fld id="{0052BEA4-A02D-46C5-A9C3-1B70A4D9C29C}" type="slidenum">
              <a:rPr lang="en-US" smtClean="0"/>
              <a:t>6</a:t>
            </a:fld>
            <a:endParaRPr lang="en-US" dirty="0"/>
          </a:p>
        </p:txBody>
      </p:sp>
    </p:spTree>
    <p:extLst>
      <p:ext uri="{BB962C8B-B14F-4D97-AF65-F5344CB8AC3E}">
        <p14:creationId xmlns:p14="http://schemas.microsoft.com/office/powerpoint/2010/main" val="192104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w="15875">
            <a:solidFill>
              <a:schemeClr val="tx1"/>
            </a:solidFill>
          </a:ln>
        </p:spPr>
        <p:txBody>
          <a:bodyPr vert="horz" lIns="91440" tIns="45720" rIns="91440" bIns="45720" rtlCol="0" anchor="ctr">
            <a:normAutofit/>
          </a:bodyPr>
          <a:lstStyle/>
          <a:p>
            <a:r>
              <a:rPr lang="en-US" b="1" i="0" dirty="0">
                <a:solidFill>
                  <a:schemeClr val="tx1"/>
                </a:solidFill>
              </a:rPr>
              <a:t>Cautionary tale: San Diego firm</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457200" y="1636104"/>
            <a:ext cx="8324850" cy="2476500"/>
          </a:xfrm>
          <a:prstGeom prst="rect">
            <a:avLst/>
          </a:prstGeom>
        </p:spPr>
      </p:pic>
      <p:pic>
        <p:nvPicPr>
          <p:cNvPr id="1026" name="Picture 2" descr="track your lost or stolen lap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25" y="3928944"/>
            <a:ext cx="404812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609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w="15875">
            <a:solidFill>
              <a:schemeClr val="tx1"/>
            </a:solidFill>
          </a:ln>
        </p:spPr>
        <p:txBody>
          <a:bodyPr vert="horz" lIns="91440" tIns="45720" rIns="91440" bIns="45720" rtlCol="0" anchor="ctr">
            <a:normAutofit/>
          </a:bodyPr>
          <a:lstStyle/>
          <a:p>
            <a:r>
              <a:rPr lang="en-US" b="1" i="0" dirty="0">
                <a:solidFill>
                  <a:schemeClr val="tx1"/>
                </a:solidFill>
              </a:rPr>
              <a:t>When law and IT collide . . .</a:t>
            </a:r>
          </a:p>
        </p:txBody>
      </p:sp>
      <p:sp>
        <p:nvSpPr>
          <p:cNvPr id="4" name="Slide Number Placeholder 3"/>
          <p:cNvSpPr>
            <a:spLocks noGrp="1"/>
          </p:cNvSpPr>
          <p:nvPr>
            <p:ph type="sldNum" sz="quarter" idx="12"/>
          </p:nvPr>
        </p:nvSpPr>
        <p:spPr/>
        <p:txBody>
          <a:bodyPr/>
          <a:lstStyle/>
          <a:p>
            <a:fld id="{0052BEA4-A02D-46C5-A9C3-1B70A4D9C29C}" type="slidenum">
              <a:rPr lang="en-US" smtClean="0"/>
              <a:t>8</a:t>
            </a:fld>
            <a:endParaRPr lang="en-US" dirty="0"/>
          </a:p>
        </p:txBody>
      </p:sp>
      <p:pic>
        <p:nvPicPr>
          <p:cNvPr id="5" name="nNIedu2FG7A"/>
          <p:cNvPicPr>
            <a:picLocks noGrp="1" noRot="1" noChangeAspect="1"/>
          </p:cNvPicPr>
          <p:nvPr>
            <p:ph idx="1"/>
            <a:videoFile r:link="rId1"/>
          </p:nvPr>
        </p:nvPicPr>
        <p:blipFill>
          <a:blip r:embed="rId4"/>
          <a:stretch>
            <a:fillRect/>
          </a:stretch>
        </p:blipFill>
        <p:spPr>
          <a:xfrm>
            <a:off x="439738" y="1447800"/>
            <a:ext cx="8262937" cy="4648200"/>
          </a:xfrm>
          <a:prstGeom prst="rect">
            <a:avLst/>
          </a:prstGeom>
        </p:spPr>
      </p:pic>
    </p:spTree>
    <p:extLst>
      <p:ext uri="{BB962C8B-B14F-4D97-AF65-F5344CB8AC3E}">
        <p14:creationId xmlns:p14="http://schemas.microsoft.com/office/powerpoint/2010/main" val="2785938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w="15875">
            <a:solidFill>
              <a:schemeClr val="tx1"/>
            </a:solidFill>
          </a:ln>
        </p:spPr>
        <p:txBody>
          <a:bodyPr vert="horz" lIns="91440" tIns="45720" rIns="91440" bIns="45720" rtlCol="0" anchor="ctr">
            <a:normAutofit fontScale="90000"/>
          </a:bodyPr>
          <a:lstStyle/>
          <a:p>
            <a:pPr algn="ctr"/>
            <a:r>
              <a:rPr lang="en-US" b="1" u="sng" dirty="0"/>
              <a:t>Breach Prevention &amp; Preparation</a:t>
            </a:r>
            <a:r>
              <a:rPr lang="en-US" b="1" dirty="0"/>
              <a:t/>
            </a:r>
            <a:br>
              <a:rPr lang="en-US" b="1" dirty="0"/>
            </a:br>
            <a:endParaRPr lang="en-US" b="1" dirty="0"/>
          </a:p>
        </p:txBody>
      </p:sp>
      <p:sp>
        <p:nvSpPr>
          <p:cNvPr id="3" name="Content Placeholder 2"/>
          <p:cNvSpPr>
            <a:spLocks noGrp="1"/>
          </p:cNvSpPr>
          <p:nvPr>
            <p:ph idx="1"/>
          </p:nvPr>
        </p:nvSpPr>
        <p:spPr>
          <a:xfrm>
            <a:off x="628650" y="1657459"/>
            <a:ext cx="7886700" cy="4152265"/>
          </a:xfrm>
        </p:spPr>
        <p:txBody>
          <a:bodyPr>
            <a:normAutofit/>
          </a:bodyPr>
          <a:lstStyle/>
          <a:p>
            <a:pPr marL="0" indent="0" algn="ctr">
              <a:buNone/>
            </a:pPr>
            <a:endParaRPr lang="en-US" sz="4400" b="1" dirty="0"/>
          </a:p>
        </p:txBody>
      </p:sp>
      <p:sp>
        <p:nvSpPr>
          <p:cNvPr id="4" name="Slide Number Placeholder 3"/>
          <p:cNvSpPr>
            <a:spLocks noGrp="1"/>
          </p:cNvSpPr>
          <p:nvPr>
            <p:ph type="sldNum" sz="quarter" idx="12"/>
          </p:nvPr>
        </p:nvSpPr>
        <p:spPr/>
        <p:txBody>
          <a:bodyPr/>
          <a:lstStyle/>
          <a:p>
            <a:fld id="{0052BEA4-A02D-46C5-A9C3-1B70A4D9C29C}" type="slidenum">
              <a:rPr lang="en-US" smtClean="0"/>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021" y="1732003"/>
            <a:ext cx="5011958" cy="3762498"/>
          </a:xfrm>
          <a:prstGeom prst="rect">
            <a:avLst/>
          </a:prstGeom>
        </p:spPr>
      </p:pic>
    </p:spTree>
    <p:extLst>
      <p:ext uri="{BB962C8B-B14F-4D97-AF65-F5344CB8AC3E}">
        <p14:creationId xmlns:p14="http://schemas.microsoft.com/office/powerpoint/2010/main" val="1051398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2341"/>
</p:tagLst>
</file>

<file path=ppt/tags/tag10.xml><?xml version="1.0" encoding="utf-8"?>
<p:tagLst xmlns:a="http://schemas.openxmlformats.org/drawingml/2006/main" xmlns:r="http://schemas.openxmlformats.org/officeDocument/2006/relationships" xmlns:p="http://schemas.openxmlformats.org/presentationml/2006/main">
  <p:tag name="AS_UNIQUEID" val="2277"/>
</p:tagLst>
</file>

<file path=ppt/tags/tag11.xml><?xml version="1.0" encoding="utf-8"?>
<p:tagLst xmlns:a="http://schemas.openxmlformats.org/drawingml/2006/main" xmlns:r="http://schemas.openxmlformats.org/officeDocument/2006/relationships" xmlns:p="http://schemas.openxmlformats.org/presentationml/2006/main">
  <p:tag name="AS_UNIQUEID" val="2278"/>
</p:tagLst>
</file>

<file path=ppt/tags/tag12.xml><?xml version="1.0" encoding="utf-8"?>
<p:tagLst xmlns:a="http://schemas.openxmlformats.org/drawingml/2006/main" xmlns:r="http://schemas.openxmlformats.org/officeDocument/2006/relationships" xmlns:p="http://schemas.openxmlformats.org/presentationml/2006/main">
  <p:tag name="AS_UNIQUEID" val="2279"/>
</p:tagLst>
</file>

<file path=ppt/tags/tag13.xml><?xml version="1.0" encoding="utf-8"?>
<p:tagLst xmlns:a="http://schemas.openxmlformats.org/drawingml/2006/main" xmlns:r="http://schemas.openxmlformats.org/officeDocument/2006/relationships" xmlns:p="http://schemas.openxmlformats.org/presentationml/2006/main">
  <p:tag name="AS_UNIQUEID" val="2280"/>
</p:tagLst>
</file>

<file path=ppt/tags/tag14.xml><?xml version="1.0" encoding="utf-8"?>
<p:tagLst xmlns:a="http://schemas.openxmlformats.org/drawingml/2006/main" xmlns:r="http://schemas.openxmlformats.org/officeDocument/2006/relationships" xmlns:p="http://schemas.openxmlformats.org/presentationml/2006/main">
  <p:tag name="AS_UNIQUEID" val="2281"/>
</p:tagLst>
</file>

<file path=ppt/tags/tag15.xml><?xml version="1.0" encoding="utf-8"?>
<p:tagLst xmlns:a="http://schemas.openxmlformats.org/drawingml/2006/main" xmlns:r="http://schemas.openxmlformats.org/officeDocument/2006/relationships" xmlns:p="http://schemas.openxmlformats.org/presentationml/2006/main">
  <p:tag name="AS_UNIQUEID" val="2282"/>
</p:tagLst>
</file>

<file path=ppt/tags/tag16.xml><?xml version="1.0" encoding="utf-8"?>
<p:tagLst xmlns:a="http://schemas.openxmlformats.org/drawingml/2006/main" xmlns:r="http://schemas.openxmlformats.org/officeDocument/2006/relationships" xmlns:p="http://schemas.openxmlformats.org/presentationml/2006/main">
  <p:tag name="AS_UNIQUEID" val="2283"/>
</p:tagLst>
</file>

<file path=ppt/tags/tag17.xml><?xml version="1.0" encoding="utf-8"?>
<p:tagLst xmlns:a="http://schemas.openxmlformats.org/drawingml/2006/main" xmlns:r="http://schemas.openxmlformats.org/officeDocument/2006/relationships" xmlns:p="http://schemas.openxmlformats.org/presentationml/2006/main">
  <p:tag name="AS_UNIQUEID" val="2284"/>
</p:tagLst>
</file>

<file path=ppt/tags/tag18.xml><?xml version="1.0" encoding="utf-8"?>
<p:tagLst xmlns:a="http://schemas.openxmlformats.org/drawingml/2006/main" xmlns:r="http://schemas.openxmlformats.org/officeDocument/2006/relationships" xmlns:p="http://schemas.openxmlformats.org/presentationml/2006/main">
  <p:tag name="AS_UNIQUEID" val="2285"/>
</p:tagLst>
</file>

<file path=ppt/tags/tag19.xml><?xml version="1.0" encoding="utf-8"?>
<p:tagLst xmlns:a="http://schemas.openxmlformats.org/drawingml/2006/main" xmlns:r="http://schemas.openxmlformats.org/officeDocument/2006/relationships" xmlns:p="http://schemas.openxmlformats.org/presentationml/2006/main">
  <p:tag name="AS_UNIQUEID" val="2287"/>
</p:tagLst>
</file>

<file path=ppt/tags/tag2.xml><?xml version="1.0" encoding="utf-8"?>
<p:tagLst xmlns:a="http://schemas.openxmlformats.org/drawingml/2006/main" xmlns:r="http://schemas.openxmlformats.org/officeDocument/2006/relationships" xmlns:p="http://schemas.openxmlformats.org/presentationml/2006/main">
  <p:tag name="AS_UNIQUEID" val="2342"/>
</p:tagLst>
</file>

<file path=ppt/tags/tag20.xml><?xml version="1.0" encoding="utf-8"?>
<p:tagLst xmlns:a="http://schemas.openxmlformats.org/drawingml/2006/main" xmlns:r="http://schemas.openxmlformats.org/officeDocument/2006/relationships" xmlns:p="http://schemas.openxmlformats.org/presentationml/2006/main">
  <p:tag name="AS_UNIQUEID" val="2288"/>
</p:tagLst>
</file>

<file path=ppt/tags/tag21.xml><?xml version="1.0" encoding="utf-8"?>
<p:tagLst xmlns:a="http://schemas.openxmlformats.org/drawingml/2006/main" xmlns:r="http://schemas.openxmlformats.org/officeDocument/2006/relationships" xmlns:p="http://schemas.openxmlformats.org/presentationml/2006/main">
  <p:tag name="AS_UNIQUEID" val="2289"/>
</p:tagLst>
</file>

<file path=ppt/tags/tag22.xml><?xml version="1.0" encoding="utf-8"?>
<p:tagLst xmlns:a="http://schemas.openxmlformats.org/drawingml/2006/main" xmlns:r="http://schemas.openxmlformats.org/officeDocument/2006/relationships" xmlns:p="http://schemas.openxmlformats.org/presentationml/2006/main">
  <p:tag name="AS_UNIQUEID" val="2291"/>
</p:tagLst>
</file>

<file path=ppt/tags/tag23.xml><?xml version="1.0" encoding="utf-8"?>
<p:tagLst xmlns:a="http://schemas.openxmlformats.org/drawingml/2006/main" xmlns:r="http://schemas.openxmlformats.org/officeDocument/2006/relationships" xmlns:p="http://schemas.openxmlformats.org/presentationml/2006/main">
  <p:tag name="AS_UNIQUEID" val="2292"/>
</p:tagLst>
</file>

<file path=ppt/tags/tag24.xml><?xml version="1.0" encoding="utf-8"?>
<p:tagLst xmlns:a="http://schemas.openxmlformats.org/drawingml/2006/main" xmlns:r="http://schemas.openxmlformats.org/officeDocument/2006/relationships" xmlns:p="http://schemas.openxmlformats.org/presentationml/2006/main">
  <p:tag name="AS_UNIQUEID" val="2293"/>
</p:tagLst>
</file>

<file path=ppt/tags/tag25.xml><?xml version="1.0" encoding="utf-8"?>
<p:tagLst xmlns:a="http://schemas.openxmlformats.org/drawingml/2006/main" xmlns:r="http://schemas.openxmlformats.org/officeDocument/2006/relationships" xmlns:p="http://schemas.openxmlformats.org/presentationml/2006/main">
  <p:tag name="AS_UNIQUEID" val="2295"/>
</p:tagLst>
</file>

<file path=ppt/tags/tag26.xml><?xml version="1.0" encoding="utf-8"?>
<p:tagLst xmlns:a="http://schemas.openxmlformats.org/drawingml/2006/main" xmlns:r="http://schemas.openxmlformats.org/officeDocument/2006/relationships" xmlns:p="http://schemas.openxmlformats.org/presentationml/2006/main">
  <p:tag name="AS_UNIQUEID" val="2296"/>
</p:tagLst>
</file>

<file path=ppt/tags/tag27.xml><?xml version="1.0" encoding="utf-8"?>
<p:tagLst xmlns:a="http://schemas.openxmlformats.org/drawingml/2006/main" xmlns:r="http://schemas.openxmlformats.org/officeDocument/2006/relationships" xmlns:p="http://schemas.openxmlformats.org/presentationml/2006/main">
  <p:tag name="AS_UNIQUEID" val="2297"/>
</p:tagLst>
</file>

<file path=ppt/tags/tag28.xml><?xml version="1.0" encoding="utf-8"?>
<p:tagLst xmlns:a="http://schemas.openxmlformats.org/drawingml/2006/main" xmlns:r="http://schemas.openxmlformats.org/officeDocument/2006/relationships" xmlns:p="http://schemas.openxmlformats.org/presentationml/2006/main">
  <p:tag name="AS_UNIQUEID" val="2298"/>
</p:tagLst>
</file>

<file path=ppt/tags/tag29.xml><?xml version="1.0" encoding="utf-8"?>
<p:tagLst xmlns:a="http://schemas.openxmlformats.org/drawingml/2006/main" xmlns:r="http://schemas.openxmlformats.org/officeDocument/2006/relationships" xmlns:p="http://schemas.openxmlformats.org/presentationml/2006/main">
  <p:tag name="AS_UNIQUEID" val="2300"/>
</p:tagLst>
</file>

<file path=ppt/tags/tag3.xml><?xml version="1.0" encoding="utf-8"?>
<p:tagLst xmlns:a="http://schemas.openxmlformats.org/drawingml/2006/main" xmlns:r="http://schemas.openxmlformats.org/officeDocument/2006/relationships" xmlns:p="http://schemas.openxmlformats.org/presentationml/2006/main">
  <p:tag name="AS_UNIQUEID" val="2343"/>
</p:tagLst>
</file>

<file path=ppt/tags/tag30.xml><?xml version="1.0" encoding="utf-8"?>
<p:tagLst xmlns:a="http://schemas.openxmlformats.org/drawingml/2006/main" xmlns:r="http://schemas.openxmlformats.org/officeDocument/2006/relationships" xmlns:p="http://schemas.openxmlformats.org/presentationml/2006/main">
  <p:tag name="AS_UNIQUEID" val="2301"/>
</p:tagLst>
</file>

<file path=ppt/tags/tag31.xml><?xml version="1.0" encoding="utf-8"?>
<p:tagLst xmlns:a="http://schemas.openxmlformats.org/drawingml/2006/main" xmlns:r="http://schemas.openxmlformats.org/officeDocument/2006/relationships" xmlns:p="http://schemas.openxmlformats.org/presentationml/2006/main">
  <p:tag name="AS_UNIQUEID" val="2302"/>
</p:tagLst>
</file>

<file path=ppt/tags/tag32.xml><?xml version="1.0" encoding="utf-8"?>
<p:tagLst xmlns:a="http://schemas.openxmlformats.org/drawingml/2006/main" xmlns:r="http://schemas.openxmlformats.org/officeDocument/2006/relationships" xmlns:p="http://schemas.openxmlformats.org/presentationml/2006/main">
  <p:tag name="AS_UNIQUEID" val="2303"/>
</p:tagLst>
</file>

<file path=ppt/tags/tag33.xml><?xml version="1.0" encoding="utf-8"?>
<p:tagLst xmlns:a="http://schemas.openxmlformats.org/drawingml/2006/main" xmlns:r="http://schemas.openxmlformats.org/officeDocument/2006/relationships" xmlns:p="http://schemas.openxmlformats.org/presentationml/2006/main">
  <p:tag name="AS_UNIQUEID" val="2304"/>
</p:tagLst>
</file>

<file path=ppt/tags/tag34.xml><?xml version="1.0" encoding="utf-8"?>
<p:tagLst xmlns:a="http://schemas.openxmlformats.org/drawingml/2006/main" xmlns:r="http://schemas.openxmlformats.org/officeDocument/2006/relationships" xmlns:p="http://schemas.openxmlformats.org/presentationml/2006/main">
  <p:tag name="AS_UNIQUEID" val="2305"/>
</p:tagLst>
</file>

<file path=ppt/tags/tag35.xml><?xml version="1.0" encoding="utf-8"?>
<p:tagLst xmlns:a="http://schemas.openxmlformats.org/drawingml/2006/main" xmlns:r="http://schemas.openxmlformats.org/officeDocument/2006/relationships" xmlns:p="http://schemas.openxmlformats.org/presentationml/2006/main">
  <p:tag name="AS_UNIQUEID" val="2307"/>
</p:tagLst>
</file>

<file path=ppt/tags/tag36.xml><?xml version="1.0" encoding="utf-8"?>
<p:tagLst xmlns:a="http://schemas.openxmlformats.org/drawingml/2006/main" xmlns:r="http://schemas.openxmlformats.org/officeDocument/2006/relationships" xmlns:p="http://schemas.openxmlformats.org/presentationml/2006/main">
  <p:tag name="AS_UNIQUEID" val="2308"/>
</p:tagLst>
</file>

<file path=ppt/tags/tag37.xml><?xml version="1.0" encoding="utf-8"?>
<p:tagLst xmlns:a="http://schemas.openxmlformats.org/drawingml/2006/main" xmlns:r="http://schemas.openxmlformats.org/officeDocument/2006/relationships" xmlns:p="http://schemas.openxmlformats.org/presentationml/2006/main">
  <p:tag name="AS_UNIQUEID" val="2310"/>
</p:tagLst>
</file>

<file path=ppt/tags/tag38.xml><?xml version="1.0" encoding="utf-8"?>
<p:tagLst xmlns:a="http://schemas.openxmlformats.org/drawingml/2006/main" xmlns:r="http://schemas.openxmlformats.org/officeDocument/2006/relationships" xmlns:p="http://schemas.openxmlformats.org/presentationml/2006/main">
  <p:tag name="AS_UNIQUEID" val="2311"/>
</p:tagLst>
</file>

<file path=ppt/tags/tag39.xml><?xml version="1.0" encoding="utf-8"?>
<p:tagLst xmlns:a="http://schemas.openxmlformats.org/drawingml/2006/main" xmlns:r="http://schemas.openxmlformats.org/officeDocument/2006/relationships" xmlns:p="http://schemas.openxmlformats.org/presentationml/2006/main">
  <p:tag name="AS_UNIQUEID" val="2312"/>
</p:tagLst>
</file>

<file path=ppt/tags/tag4.xml><?xml version="1.0" encoding="utf-8"?>
<p:tagLst xmlns:a="http://schemas.openxmlformats.org/drawingml/2006/main" xmlns:r="http://schemas.openxmlformats.org/officeDocument/2006/relationships" xmlns:p="http://schemas.openxmlformats.org/presentationml/2006/main">
  <p:tag name="AS_UNIQUEID" val="2344"/>
</p:tagLst>
</file>

<file path=ppt/tags/tag40.xml><?xml version="1.0" encoding="utf-8"?>
<p:tagLst xmlns:a="http://schemas.openxmlformats.org/drawingml/2006/main" xmlns:r="http://schemas.openxmlformats.org/officeDocument/2006/relationships" xmlns:p="http://schemas.openxmlformats.org/presentationml/2006/main">
  <p:tag name="AS_UNIQUEID" val="2314"/>
</p:tagLst>
</file>

<file path=ppt/tags/tag41.xml><?xml version="1.0" encoding="utf-8"?>
<p:tagLst xmlns:a="http://schemas.openxmlformats.org/drawingml/2006/main" xmlns:r="http://schemas.openxmlformats.org/officeDocument/2006/relationships" xmlns:p="http://schemas.openxmlformats.org/presentationml/2006/main">
  <p:tag name="AS_UNIQUEID" val="2315"/>
</p:tagLst>
</file>

<file path=ppt/tags/tag42.xml><?xml version="1.0" encoding="utf-8"?>
<p:tagLst xmlns:a="http://schemas.openxmlformats.org/drawingml/2006/main" xmlns:r="http://schemas.openxmlformats.org/officeDocument/2006/relationships" xmlns:p="http://schemas.openxmlformats.org/presentationml/2006/main">
  <p:tag name="AS_UNIQUEID" val="2316"/>
</p:tagLst>
</file>

<file path=ppt/tags/tag43.xml><?xml version="1.0" encoding="utf-8"?>
<p:tagLst xmlns:a="http://schemas.openxmlformats.org/drawingml/2006/main" xmlns:r="http://schemas.openxmlformats.org/officeDocument/2006/relationships" xmlns:p="http://schemas.openxmlformats.org/presentationml/2006/main">
  <p:tag name="AS_UNIQUEID" val="2317"/>
</p:tagLst>
</file>

<file path=ppt/tags/tag44.xml><?xml version="1.0" encoding="utf-8"?>
<p:tagLst xmlns:a="http://schemas.openxmlformats.org/drawingml/2006/main" xmlns:r="http://schemas.openxmlformats.org/officeDocument/2006/relationships" xmlns:p="http://schemas.openxmlformats.org/presentationml/2006/main">
  <p:tag name="AS_UNIQUEID" val="2318"/>
</p:tagLst>
</file>

<file path=ppt/tags/tag45.xml><?xml version="1.0" encoding="utf-8"?>
<p:tagLst xmlns:a="http://schemas.openxmlformats.org/drawingml/2006/main" xmlns:r="http://schemas.openxmlformats.org/officeDocument/2006/relationships" xmlns:p="http://schemas.openxmlformats.org/presentationml/2006/main">
  <p:tag name="AS_UNIQUEID" val="2319"/>
</p:tagLst>
</file>

<file path=ppt/tags/tag46.xml><?xml version="1.0" encoding="utf-8"?>
<p:tagLst xmlns:a="http://schemas.openxmlformats.org/drawingml/2006/main" xmlns:r="http://schemas.openxmlformats.org/officeDocument/2006/relationships" xmlns:p="http://schemas.openxmlformats.org/presentationml/2006/main">
  <p:tag name="AS_UNIQUEID" val="2321"/>
</p:tagLst>
</file>

<file path=ppt/tags/tag47.xml><?xml version="1.0" encoding="utf-8"?>
<p:tagLst xmlns:a="http://schemas.openxmlformats.org/drawingml/2006/main" xmlns:r="http://schemas.openxmlformats.org/officeDocument/2006/relationships" xmlns:p="http://schemas.openxmlformats.org/presentationml/2006/main">
  <p:tag name="AS_UNIQUEID" val="2322"/>
</p:tagLst>
</file>

<file path=ppt/tags/tag48.xml><?xml version="1.0" encoding="utf-8"?>
<p:tagLst xmlns:a="http://schemas.openxmlformats.org/drawingml/2006/main" xmlns:r="http://schemas.openxmlformats.org/officeDocument/2006/relationships" xmlns:p="http://schemas.openxmlformats.org/presentationml/2006/main">
  <p:tag name="AS_UNIQUEID" val="2323"/>
</p:tagLst>
</file>

<file path=ppt/tags/tag49.xml><?xml version="1.0" encoding="utf-8"?>
<p:tagLst xmlns:a="http://schemas.openxmlformats.org/drawingml/2006/main" xmlns:r="http://schemas.openxmlformats.org/officeDocument/2006/relationships" xmlns:p="http://schemas.openxmlformats.org/presentationml/2006/main">
  <p:tag name="AS_UNIQUEID" val="2324"/>
</p:tagLst>
</file>

<file path=ppt/tags/tag5.xml><?xml version="1.0" encoding="utf-8"?>
<p:tagLst xmlns:a="http://schemas.openxmlformats.org/drawingml/2006/main" xmlns:r="http://schemas.openxmlformats.org/officeDocument/2006/relationships" xmlns:p="http://schemas.openxmlformats.org/presentationml/2006/main">
  <p:tag name="AS_UNIQUEID" val="2345"/>
</p:tagLst>
</file>

<file path=ppt/tags/tag50.xml><?xml version="1.0" encoding="utf-8"?>
<p:tagLst xmlns:a="http://schemas.openxmlformats.org/drawingml/2006/main" xmlns:r="http://schemas.openxmlformats.org/officeDocument/2006/relationships" xmlns:p="http://schemas.openxmlformats.org/presentationml/2006/main">
  <p:tag name="AS_UNIQUEID" val="2325"/>
</p:tagLst>
</file>

<file path=ppt/tags/tag51.xml><?xml version="1.0" encoding="utf-8"?>
<p:tagLst xmlns:a="http://schemas.openxmlformats.org/drawingml/2006/main" xmlns:r="http://schemas.openxmlformats.org/officeDocument/2006/relationships" xmlns:p="http://schemas.openxmlformats.org/presentationml/2006/main">
  <p:tag name="AS_UNIQUEID" val="2326"/>
</p:tagLst>
</file>

<file path=ppt/tags/tag52.xml><?xml version="1.0" encoding="utf-8"?>
<p:tagLst xmlns:a="http://schemas.openxmlformats.org/drawingml/2006/main" xmlns:r="http://schemas.openxmlformats.org/officeDocument/2006/relationships" xmlns:p="http://schemas.openxmlformats.org/presentationml/2006/main">
  <p:tag name="AS_UNIQUEID" val="2328"/>
</p:tagLst>
</file>

<file path=ppt/tags/tag53.xml><?xml version="1.0" encoding="utf-8"?>
<p:tagLst xmlns:a="http://schemas.openxmlformats.org/drawingml/2006/main" xmlns:r="http://schemas.openxmlformats.org/officeDocument/2006/relationships" xmlns:p="http://schemas.openxmlformats.org/presentationml/2006/main">
  <p:tag name="AS_UNIQUEID" val="2329"/>
</p:tagLst>
</file>

<file path=ppt/tags/tag54.xml><?xml version="1.0" encoding="utf-8"?>
<p:tagLst xmlns:a="http://schemas.openxmlformats.org/drawingml/2006/main" xmlns:r="http://schemas.openxmlformats.org/officeDocument/2006/relationships" xmlns:p="http://schemas.openxmlformats.org/presentationml/2006/main">
  <p:tag name="AS_UNIQUEID" val="2330"/>
</p:tagLst>
</file>

<file path=ppt/tags/tag55.xml><?xml version="1.0" encoding="utf-8"?>
<p:tagLst xmlns:a="http://schemas.openxmlformats.org/drawingml/2006/main" xmlns:r="http://schemas.openxmlformats.org/officeDocument/2006/relationships" xmlns:p="http://schemas.openxmlformats.org/presentationml/2006/main">
  <p:tag name="AS_UNIQUEID" val="2331"/>
</p:tagLst>
</file>

<file path=ppt/tags/tag56.xml><?xml version="1.0" encoding="utf-8"?>
<p:tagLst xmlns:a="http://schemas.openxmlformats.org/drawingml/2006/main" xmlns:r="http://schemas.openxmlformats.org/officeDocument/2006/relationships" xmlns:p="http://schemas.openxmlformats.org/presentationml/2006/main">
  <p:tag name="AS_UNIQUEID" val="2332"/>
</p:tagLst>
</file>

<file path=ppt/tags/tag57.xml><?xml version="1.0" encoding="utf-8"?>
<p:tagLst xmlns:a="http://schemas.openxmlformats.org/drawingml/2006/main" xmlns:r="http://schemas.openxmlformats.org/officeDocument/2006/relationships" xmlns:p="http://schemas.openxmlformats.org/presentationml/2006/main">
  <p:tag name="AS_UNIQUEID" val="2334"/>
</p:tagLst>
</file>

<file path=ppt/tags/tag58.xml><?xml version="1.0" encoding="utf-8"?>
<p:tagLst xmlns:a="http://schemas.openxmlformats.org/drawingml/2006/main" xmlns:r="http://schemas.openxmlformats.org/officeDocument/2006/relationships" xmlns:p="http://schemas.openxmlformats.org/presentationml/2006/main">
  <p:tag name="AS_UNIQUEID" val="2335"/>
</p:tagLst>
</file>

<file path=ppt/tags/tag59.xml><?xml version="1.0" encoding="utf-8"?>
<p:tagLst xmlns:a="http://schemas.openxmlformats.org/drawingml/2006/main" xmlns:r="http://schemas.openxmlformats.org/officeDocument/2006/relationships" xmlns:p="http://schemas.openxmlformats.org/presentationml/2006/main">
  <p:tag name="AS_UNIQUEID" val="2336"/>
</p:tagLst>
</file>

<file path=ppt/tags/tag6.xml><?xml version="1.0" encoding="utf-8"?>
<p:tagLst xmlns:a="http://schemas.openxmlformats.org/drawingml/2006/main" xmlns:r="http://schemas.openxmlformats.org/officeDocument/2006/relationships" xmlns:p="http://schemas.openxmlformats.org/presentationml/2006/main">
  <p:tag name="AS_UNIQUEID" val="2273"/>
</p:tagLst>
</file>

<file path=ppt/tags/tag60.xml><?xml version="1.0" encoding="utf-8"?>
<p:tagLst xmlns:a="http://schemas.openxmlformats.org/drawingml/2006/main" xmlns:r="http://schemas.openxmlformats.org/officeDocument/2006/relationships" xmlns:p="http://schemas.openxmlformats.org/presentationml/2006/main">
  <p:tag name="AS_UNIQUEID" val="2337"/>
</p:tagLst>
</file>

<file path=ppt/tags/tag61.xml><?xml version="1.0" encoding="utf-8"?>
<p:tagLst xmlns:a="http://schemas.openxmlformats.org/drawingml/2006/main" xmlns:r="http://schemas.openxmlformats.org/officeDocument/2006/relationships" xmlns:p="http://schemas.openxmlformats.org/presentationml/2006/main">
  <p:tag name="AS_UNIQUEID" val="2338"/>
</p:tagLst>
</file>

<file path=ppt/tags/tag7.xml><?xml version="1.0" encoding="utf-8"?>
<p:tagLst xmlns:a="http://schemas.openxmlformats.org/drawingml/2006/main" xmlns:r="http://schemas.openxmlformats.org/officeDocument/2006/relationships" xmlns:p="http://schemas.openxmlformats.org/presentationml/2006/main">
  <p:tag name="AS_UNIQUEID" val="2274"/>
</p:tagLst>
</file>

<file path=ppt/tags/tag8.xml><?xml version="1.0" encoding="utf-8"?>
<p:tagLst xmlns:a="http://schemas.openxmlformats.org/drawingml/2006/main" xmlns:r="http://schemas.openxmlformats.org/officeDocument/2006/relationships" xmlns:p="http://schemas.openxmlformats.org/presentationml/2006/main">
  <p:tag name="AS_UNIQUEID" val="2275"/>
</p:tagLst>
</file>

<file path=ppt/tags/tag9.xml><?xml version="1.0" encoding="utf-8"?>
<p:tagLst xmlns:a="http://schemas.openxmlformats.org/drawingml/2006/main" xmlns:r="http://schemas.openxmlformats.org/officeDocument/2006/relationships" xmlns:p="http://schemas.openxmlformats.org/presentationml/2006/main">
  <p:tag name="AS_UNIQUEID" val="2276"/>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56B20C07-2E80-46BD-ADA2-7C7067C6B0AA}" vid="{E6685E3B-E0BD-4417-8B70-7F927C7BF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2384</Words>
  <Application>Microsoft Office PowerPoint</Application>
  <PresentationFormat>On-screen Show (4:3)</PresentationFormat>
  <Paragraphs>333</Paragraphs>
  <Slides>40</Slides>
  <Notes>40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2018-02-09T16:38:00Z</dcterms:created>
  <dcterms:modified xsi:type="dcterms:W3CDTF">2018-02-09T16:38:00Z</dcterms:modified>
</cp:coreProperties>
</file>